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3"/>
  </p:notesMasterIdLst>
  <p:sldIdLst>
    <p:sldId id="256" r:id="rId2"/>
    <p:sldId id="281" r:id="rId3"/>
    <p:sldId id="264" r:id="rId4"/>
    <p:sldId id="265" r:id="rId5"/>
    <p:sldId id="266" r:id="rId6"/>
    <p:sldId id="267" r:id="rId7"/>
    <p:sldId id="268" r:id="rId8"/>
    <p:sldId id="278" r:id="rId9"/>
    <p:sldId id="279" r:id="rId10"/>
    <p:sldId id="291" r:id="rId11"/>
    <p:sldId id="28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EB2-904C-ADB2-5028E4045F9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EB2-904C-ADB2-5028E4045F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Лист1!$C$5:$C$6</c:f>
              <c:strCache>
                <c:ptCount val="2"/>
                <c:pt idx="0">
                  <c:v>Женщины</c:v>
                </c:pt>
                <c:pt idx="1">
                  <c:v>Мужчины</c:v>
                </c:pt>
              </c:strCache>
            </c:strRef>
          </c:cat>
          <c:val>
            <c:numRef>
              <c:f>Лист1!$D$5:$D$6</c:f>
              <c:numCache>
                <c:formatCode>0.00%</c:formatCode>
                <c:ptCount val="2"/>
                <c:pt idx="0">
                  <c:v>0.49399999999999999</c:v>
                </c:pt>
                <c:pt idx="1">
                  <c:v>0.50600000000000001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EB2-904C-ADB2-5028E4045F9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6B7-344C-948E-EE4CDCD897B1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6B7-344C-948E-EE4CDCD897B1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6B7-344C-948E-EE4CDCD897B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EF578D57-EDBF-5948-9F3C-0EAB93543EE3}" type="CATEGORYNAME">
                      <a:rPr lang="ru-RU" b="0" i="0">
                        <a:latin typeface="Times New Roman" panose="02020603050405020304" pitchFamily="18" charset="0"/>
                      </a:rPr>
                      <a:pPr/>
                      <a:t>[ИМЯ КАТЕГОРИИ]</a:t>
                    </a:fld>
                    <a:r>
                      <a:rPr lang="ru-RU" b="0" i="0" baseline="0" dirty="0">
                        <a:latin typeface="Times New Roman" panose="02020603050405020304" pitchFamily="18" charset="0"/>
                      </a:rPr>
                      <a:t>
</a:t>
                    </a:r>
                    <a:fld id="{19AD8461-3DC9-514D-BDF5-07E4D1B51870}" type="PERCENTAGE">
                      <a:rPr lang="ru-RU" b="0" i="0" baseline="0">
                        <a:latin typeface="Times New Roman" panose="02020603050405020304" pitchFamily="18" charset="0"/>
                      </a:rPr>
                      <a:pPr/>
                      <a:t>[ПРОЦЕНТ]</a:t>
                    </a:fld>
                    <a:endParaRPr lang="ru-RU" b="0" i="0" baseline="0" dirty="0">
                      <a:latin typeface="Times New Roman" panose="02020603050405020304" pitchFamily="18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6B7-344C-948E-EE4CDCD897B1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46EC47A-BE33-CC4A-AD03-C55B93DE4A4B}" type="CATEGORYNAME">
                      <a:rPr lang="ru-RU" b="0" i="0">
                        <a:latin typeface="Times New Roman" panose="02020603050405020304" pitchFamily="18" charset="0"/>
                      </a:rPr>
                      <a:pPr/>
                      <a:t>[ИМЯ КАТЕГОРИИ]</a:t>
                    </a:fld>
                    <a:r>
                      <a:rPr lang="ru-RU" b="0" i="0" baseline="0" dirty="0">
                        <a:latin typeface="Times New Roman" panose="02020603050405020304" pitchFamily="18" charset="0"/>
                      </a:rPr>
                      <a:t>
</a:t>
                    </a:r>
                    <a:fld id="{18F33485-8FDE-4A41-A030-D447857B14D1}" type="PERCENTAGE">
                      <a:rPr lang="ru-RU" b="0" i="0" baseline="0">
                        <a:latin typeface="Times New Roman" panose="02020603050405020304" pitchFamily="18" charset="0"/>
                      </a:rPr>
                      <a:pPr/>
                      <a:t>[ПРОЦЕНТ]</a:t>
                    </a:fld>
                    <a:endParaRPr lang="ru-RU" b="0" i="0" baseline="0" dirty="0">
                      <a:latin typeface="Times New Roman" panose="02020603050405020304" pitchFamily="18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6B7-344C-948E-EE4CDCD897B1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6EB31E8-CABD-E247-B87A-DF209B3F1F4C}" type="CATEGORYNAME">
                      <a:rPr lang="ru-RU" b="0" i="0">
                        <a:latin typeface="Times New Roman" panose="02020603050405020304" pitchFamily="18" charset="0"/>
                      </a:rPr>
                      <a:pPr/>
                      <a:t>[ИМЯ КАТЕГОРИИ]</a:t>
                    </a:fld>
                    <a:r>
                      <a:rPr lang="ru-RU" b="0" i="0" baseline="0" dirty="0">
                        <a:latin typeface="Times New Roman" panose="02020603050405020304" pitchFamily="18" charset="0"/>
                      </a:rPr>
                      <a:t>
</a:t>
                    </a:r>
                    <a:fld id="{D675EB13-0F59-344B-8E76-4BFE4B49B9EC}" type="PERCENTAGE">
                      <a:rPr lang="ru-RU" b="0" i="0" baseline="0">
                        <a:latin typeface="Times New Roman" panose="02020603050405020304" pitchFamily="18" charset="0"/>
                      </a:rPr>
                      <a:pPr/>
                      <a:t>[ПРОЦЕНТ]</a:t>
                    </a:fld>
                    <a:endParaRPr lang="ru-RU" b="0" i="0" baseline="0" dirty="0">
                      <a:latin typeface="Times New Roman" panose="02020603050405020304" pitchFamily="18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6B7-344C-948E-EE4CDCD897B1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Лист1!$C$11:$C$13</c:f>
              <c:strCache>
                <c:ptCount val="3"/>
                <c:pt idx="0">
                  <c:v>Постельный режим</c:v>
                </c:pt>
                <c:pt idx="1">
                  <c:v>Частичное обслуживание</c:v>
                </c:pt>
                <c:pt idx="2">
                  <c:v>Полностью себя обслуживают </c:v>
                </c:pt>
              </c:strCache>
            </c:strRef>
          </c:cat>
          <c:val>
            <c:numRef>
              <c:f>Лист1!$D$11:$D$13</c:f>
              <c:numCache>
                <c:formatCode>0%</c:formatCode>
                <c:ptCount val="3"/>
                <c:pt idx="0">
                  <c:v>0.09</c:v>
                </c:pt>
                <c:pt idx="1">
                  <c:v>0.4</c:v>
                </c:pt>
                <c:pt idx="2">
                  <c:v>0.51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6B7-344C-948E-EE4CDCD897B1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dk2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084723-15F4-4DA4-97EE-353365334BB6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1F5258B-A8ED-4B0A-82D5-770813C186A3}">
      <dgm:prSet/>
      <dgm:spPr/>
      <dgm:t>
        <a:bodyPr/>
        <a:lstStyle/>
        <a:p>
          <a:r>
            <a:rPr lang="ru-RU" dirty="0"/>
            <a:t>- Общее отделение № 1 (2й этаж главного корпуса ) - 152 чел.;</a:t>
          </a:r>
          <a:endParaRPr lang="en-US" dirty="0"/>
        </a:p>
      </dgm:t>
    </dgm:pt>
    <dgm:pt modelId="{F553ABBE-F0F8-448C-B5AF-60AE4039E994}" type="parTrans" cxnId="{EC7BD83C-0C5B-4EBE-BF16-7C620727AF1F}">
      <dgm:prSet/>
      <dgm:spPr/>
      <dgm:t>
        <a:bodyPr/>
        <a:lstStyle/>
        <a:p>
          <a:endParaRPr lang="en-US"/>
        </a:p>
      </dgm:t>
    </dgm:pt>
    <dgm:pt modelId="{9992CDA9-D9FA-480E-AC6F-1170D3800344}" type="sibTrans" cxnId="{EC7BD83C-0C5B-4EBE-BF16-7C620727AF1F}">
      <dgm:prSet phldrT="01" phldr="0"/>
      <dgm:spPr/>
      <dgm:t>
        <a:bodyPr/>
        <a:lstStyle/>
        <a:p>
          <a:r>
            <a:rPr lang="en-US" dirty="0"/>
            <a:t>01</a:t>
          </a:r>
        </a:p>
      </dgm:t>
    </dgm:pt>
    <dgm:pt modelId="{DFB5B79E-4676-4B68-96CB-3C30EFCD69D3}">
      <dgm:prSet/>
      <dgm:spPr/>
      <dgm:t>
        <a:bodyPr/>
        <a:lstStyle/>
        <a:p>
          <a:r>
            <a:rPr lang="ru-RU" dirty="0"/>
            <a:t>- Отделение Милосердие № 2 (1й этаж главного корпуса) - 65 чел. ;</a:t>
          </a:r>
          <a:endParaRPr lang="en-US" dirty="0"/>
        </a:p>
      </dgm:t>
    </dgm:pt>
    <dgm:pt modelId="{811D3C75-8A8B-4996-A076-FB0B3649079F}" type="parTrans" cxnId="{1C09BEDE-9069-4B52-A06A-2ED358D75DB5}">
      <dgm:prSet/>
      <dgm:spPr/>
      <dgm:t>
        <a:bodyPr/>
        <a:lstStyle/>
        <a:p>
          <a:endParaRPr lang="en-US"/>
        </a:p>
      </dgm:t>
    </dgm:pt>
    <dgm:pt modelId="{83B5B9C4-C38D-4FD8-868C-6716B4417182}" type="sibTrans" cxnId="{1C09BEDE-9069-4B52-A06A-2ED358D75DB5}">
      <dgm:prSet phldrT="02" phldr="0"/>
      <dgm:spPr/>
      <dgm:t>
        <a:bodyPr/>
        <a:lstStyle/>
        <a:p>
          <a:r>
            <a:rPr lang="en-US" dirty="0"/>
            <a:t>02</a:t>
          </a:r>
        </a:p>
      </dgm:t>
    </dgm:pt>
    <dgm:pt modelId="{F24CCEA0-480E-4CDF-AB97-E0E0AB630EE9}">
      <dgm:prSet/>
      <dgm:spPr/>
      <dgm:t>
        <a:bodyPr/>
        <a:lstStyle/>
        <a:p>
          <a:r>
            <a:rPr lang="ru-RU" dirty="0"/>
            <a:t>- Отделение Милосердие № 3 (отдельный корпус для женщин) - 100 чел.;</a:t>
          </a:r>
          <a:endParaRPr lang="en-US" dirty="0"/>
        </a:p>
      </dgm:t>
    </dgm:pt>
    <dgm:pt modelId="{D013D829-9BF3-4199-A077-4584C9D1B135}" type="parTrans" cxnId="{EA5EF547-8DE0-41F3-90BB-686D5331962C}">
      <dgm:prSet/>
      <dgm:spPr/>
      <dgm:t>
        <a:bodyPr/>
        <a:lstStyle/>
        <a:p>
          <a:endParaRPr lang="en-US"/>
        </a:p>
      </dgm:t>
    </dgm:pt>
    <dgm:pt modelId="{148B6C70-45C8-48CE-AEFF-CC3A9F437E04}" type="sibTrans" cxnId="{EA5EF547-8DE0-41F3-90BB-686D5331962C}">
      <dgm:prSet phldrT="03" phldr="0"/>
      <dgm:spPr/>
      <dgm:t>
        <a:bodyPr/>
        <a:lstStyle/>
        <a:p>
          <a:r>
            <a:rPr lang="en-US" dirty="0"/>
            <a:t>03</a:t>
          </a:r>
        </a:p>
      </dgm:t>
    </dgm:pt>
    <dgm:pt modelId="{C1058420-8C1C-46BD-8290-CDE4BD4F32EC}">
      <dgm:prSet/>
      <dgm:spPr/>
      <dgm:t>
        <a:bodyPr/>
        <a:lstStyle/>
        <a:p>
          <a:r>
            <a:rPr lang="ru-RU" dirty="0"/>
            <a:t>- Отделение Милосердие № 4 (отдельный корпус для мужчин) – 104 чел</a:t>
          </a:r>
          <a:r>
            <a:rPr lang="ru-RU" dirty="0" smtClean="0"/>
            <a:t>.;</a:t>
          </a:r>
          <a:endParaRPr lang="en-US" dirty="0"/>
        </a:p>
      </dgm:t>
    </dgm:pt>
    <dgm:pt modelId="{F652B3CB-D3B6-4E6D-893E-5353A2F103FE}" type="parTrans" cxnId="{5D12CC2E-9D11-4450-B94A-799284AE019C}">
      <dgm:prSet/>
      <dgm:spPr/>
      <dgm:t>
        <a:bodyPr/>
        <a:lstStyle/>
        <a:p>
          <a:endParaRPr lang="en-US"/>
        </a:p>
      </dgm:t>
    </dgm:pt>
    <dgm:pt modelId="{D65E1CC1-F6AB-4F29-B490-740BCF363249}" type="sibTrans" cxnId="{5D12CC2E-9D11-4450-B94A-799284AE019C}">
      <dgm:prSet phldrT="04" phldr="0"/>
      <dgm:spPr/>
      <dgm:t>
        <a:bodyPr/>
        <a:lstStyle/>
        <a:p>
          <a:r>
            <a:rPr lang="en-US" dirty="0"/>
            <a:t>04</a:t>
          </a:r>
        </a:p>
      </dgm:t>
    </dgm:pt>
    <dgm:pt modelId="{8FD7EC37-9884-43E1-B20F-6DF3EBAD57C7}">
      <dgm:prSet/>
      <dgm:spPr/>
      <dgm:t>
        <a:bodyPr/>
        <a:lstStyle/>
        <a:p>
          <a:r>
            <a:rPr lang="ru-RU" dirty="0" smtClean="0"/>
            <a:t>- Отделение </a:t>
          </a:r>
          <a:r>
            <a:rPr lang="ru-RU" smtClean="0"/>
            <a:t>дневного пребывания </a:t>
          </a:r>
          <a:r>
            <a:rPr lang="ru-RU" dirty="0" smtClean="0"/>
            <a:t>– </a:t>
          </a:r>
          <a:r>
            <a:rPr lang="ru-RU" smtClean="0"/>
            <a:t>4 чел.</a:t>
          </a:r>
          <a:endParaRPr lang="ru-RU" dirty="0"/>
        </a:p>
      </dgm:t>
    </dgm:pt>
    <dgm:pt modelId="{A97E67A2-2977-48E7-A2B0-C8E6C62FBFD4}" type="parTrans" cxnId="{778E606B-6D04-43EB-950F-6D31E4DDA959}">
      <dgm:prSet/>
      <dgm:spPr/>
      <dgm:t>
        <a:bodyPr/>
        <a:lstStyle/>
        <a:p>
          <a:endParaRPr lang="ru-RU"/>
        </a:p>
      </dgm:t>
    </dgm:pt>
    <dgm:pt modelId="{D2393190-0EA4-47D0-989F-125193461287}" type="sibTrans" cxnId="{778E606B-6D04-43EB-950F-6D31E4DDA959}">
      <dgm:prSet/>
      <dgm:spPr/>
      <dgm:t>
        <a:bodyPr/>
        <a:lstStyle/>
        <a:p>
          <a:endParaRPr lang="ru-RU"/>
        </a:p>
      </dgm:t>
    </dgm:pt>
    <dgm:pt modelId="{C52D1257-B586-8643-97E9-87577DFF1E52}" type="pres">
      <dgm:prSet presAssocID="{57084723-15F4-4DA4-97EE-353365334BB6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1334D4-3160-434C-A79D-9E32E4279C28}" type="pres">
      <dgm:prSet presAssocID="{01F5258B-A8ED-4B0A-82D5-770813C186A3}" presName="compositeNode" presStyleCnt="0">
        <dgm:presLayoutVars>
          <dgm:bulletEnabled val="1"/>
        </dgm:presLayoutVars>
      </dgm:prSet>
      <dgm:spPr/>
    </dgm:pt>
    <dgm:pt modelId="{76F9AF66-9608-9243-989C-F96C6298380E}" type="pres">
      <dgm:prSet presAssocID="{01F5258B-A8ED-4B0A-82D5-770813C186A3}" presName="bgRect" presStyleLbl="alignNode1" presStyleIdx="0" presStyleCnt="5"/>
      <dgm:spPr/>
      <dgm:t>
        <a:bodyPr/>
        <a:lstStyle/>
        <a:p>
          <a:endParaRPr lang="ru-RU"/>
        </a:p>
      </dgm:t>
    </dgm:pt>
    <dgm:pt modelId="{EC4C4F7A-B0E8-A14E-9547-61D505C8D1B7}" type="pres">
      <dgm:prSet presAssocID="{9992CDA9-D9FA-480E-AC6F-1170D3800344}" presName="sibTransNodeRect" presStyleLbl="align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B64B9-D693-694B-8556-30CB07176A97}" type="pres">
      <dgm:prSet presAssocID="{01F5258B-A8ED-4B0A-82D5-770813C186A3}" presName="nodeRect" presStyleLbl="align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692EB7-7B71-9B4E-90BC-D00CC398957F}" type="pres">
      <dgm:prSet presAssocID="{9992CDA9-D9FA-480E-AC6F-1170D3800344}" presName="sibTrans" presStyleCnt="0"/>
      <dgm:spPr/>
    </dgm:pt>
    <dgm:pt modelId="{38E7759E-1FCF-BE42-B85F-F5934F2B02DB}" type="pres">
      <dgm:prSet presAssocID="{DFB5B79E-4676-4B68-96CB-3C30EFCD69D3}" presName="compositeNode" presStyleCnt="0">
        <dgm:presLayoutVars>
          <dgm:bulletEnabled val="1"/>
        </dgm:presLayoutVars>
      </dgm:prSet>
      <dgm:spPr/>
    </dgm:pt>
    <dgm:pt modelId="{30FB4CF7-DAE6-6547-AFE0-3D808C03B05E}" type="pres">
      <dgm:prSet presAssocID="{DFB5B79E-4676-4B68-96CB-3C30EFCD69D3}" presName="bgRect" presStyleLbl="alignNode1" presStyleIdx="1" presStyleCnt="5"/>
      <dgm:spPr/>
      <dgm:t>
        <a:bodyPr/>
        <a:lstStyle/>
        <a:p>
          <a:endParaRPr lang="ru-RU"/>
        </a:p>
      </dgm:t>
    </dgm:pt>
    <dgm:pt modelId="{CF309B11-836C-1A40-8BB9-A184EDAF831B}" type="pres">
      <dgm:prSet presAssocID="{83B5B9C4-C38D-4FD8-868C-6716B4417182}" presName="sibTransNodeRect" presStyleLbl="align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EBC0E1-399B-8C40-9E72-B083C4371EBD}" type="pres">
      <dgm:prSet presAssocID="{DFB5B79E-4676-4B68-96CB-3C30EFCD69D3}" presName="nodeRect" presStyleLbl="align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330E1-6C5F-154A-A702-BA7BF2522368}" type="pres">
      <dgm:prSet presAssocID="{83B5B9C4-C38D-4FD8-868C-6716B4417182}" presName="sibTrans" presStyleCnt="0"/>
      <dgm:spPr/>
    </dgm:pt>
    <dgm:pt modelId="{E24AD196-1F3D-734E-A58E-BC45E8E42EC7}" type="pres">
      <dgm:prSet presAssocID="{F24CCEA0-480E-4CDF-AB97-E0E0AB630EE9}" presName="compositeNode" presStyleCnt="0">
        <dgm:presLayoutVars>
          <dgm:bulletEnabled val="1"/>
        </dgm:presLayoutVars>
      </dgm:prSet>
      <dgm:spPr/>
    </dgm:pt>
    <dgm:pt modelId="{3D36AA87-B981-B948-A26F-6872AE336F9A}" type="pres">
      <dgm:prSet presAssocID="{F24CCEA0-480E-4CDF-AB97-E0E0AB630EE9}" presName="bgRect" presStyleLbl="alignNode1" presStyleIdx="2" presStyleCnt="5"/>
      <dgm:spPr/>
      <dgm:t>
        <a:bodyPr/>
        <a:lstStyle/>
        <a:p>
          <a:endParaRPr lang="ru-RU"/>
        </a:p>
      </dgm:t>
    </dgm:pt>
    <dgm:pt modelId="{3B7DB7E8-32C4-FE45-8BF5-FEDB0EEA9622}" type="pres">
      <dgm:prSet presAssocID="{148B6C70-45C8-48CE-AEFF-CC3A9F437E04}" presName="sibTransNodeRect" presStyleLbl="align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CD7F2C-CE16-BF44-9189-849CF984589F}" type="pres">
      <dgm:prSet presAssocID="{F24CCEA0-480E-4CDF-AB97-E0E0AB630EE9}" presName="nodeRect" presStyleLbl="align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52B686-7BD9-9449-A2CC-7DF2134648E2}" type="pres">
      <dgm:prSet presAssocID="{148B6C70-45C8-48CE-AEFF-CC3A9F437E04}" presName="sibTrans" presStyleCnt="0"/>
      <dgm:spPr/>
    </dgm:pt>
    <dgm:pt modelId="{166610A5-9AAE-D941-B1A7-966F383DCDE8}" type="pres">
      <dgm:prSet presAssocID="{C1058420-8C1C-46BD-8290-CDE4BD4F32EC}" presName="compositeNode" presStyleCnt="0">
        <dgm:presLayoutVars>
          <dgm:bulletEnabled val="1"/>
        </dgm:presLayoutVars>
      </dgm:prSet>
      <dgm:spPr/>
    </dgm:pt>
    <dgm:pt modelId="{E38774DC-60B1-3A4E-9D66-DA712A7CA7C3}" type="pres">
      <dgm:prSet presAssocID="{C1058420-8C1C-46BD-8290-CDE4BD4F32EC}" presName="bgRect" presStyleLbl="alignNode1" presStyleIdx="3" presStyleCnt="5"/>
      <dgm:spPr/>
      <dgm:t>
        <a:bodyPr/>
        <a:lstStyle/>
        <a:p>
          <a:endParaRPr lang="ru-RU"/>
        </a:p>
      </dgm:t>
    </dgm:pt>
    <dgm:pt modelId="{6645D73D-BD28-824C-896A-CA9AC5E85D5B}" type="pres">
      <dgm:prSet presAssocID="{D65E1CC1-F6AB-4F29-B490-740BCF363249}" presName="sibTransNodeRect" presStyleLbl="align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ACF395-DB78-ED46-B2D8-0A16790645AA}" type="pres">
      <dgm:prSet presAssocID="{C1058420-8C1C-46BD-8290-CDE4BD4F32EC}" presName="nodeRect" presStyleLbl="align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FD0F23-59FB-4D8A-BEF9-93CFB5B2D133}" type="pres">
      <dgm:prSet presAssocID="{D65E1CC1-F6AB-4F29-B490-740BCF363249}" presName="sibTrans" presStyleCnt="0"/>
      <dgm:spPr/>
    </dgm:pt>
    <dgm:pt modelId="{24988FE9-352F-47BC-8075-947847812A7C}" type="pres">
      <dgm:prSet presAssocID="{8FD7EC37-9884-43E1-B20F-6DF3EBAD57C7}" presName="compositeNode" presStyleCnt="0">
        <dgm:presLayoutVars>
          <dgm:bulletEnabled val="1"/>
        </dgm:presLayoutVars>
      </dgm:prSet>
      <dgm:spPr/>
    </dgm:pt>
    <dgm:pt modelId="{3754C51F-D58F-47A5-AFC4-25408FFF4AD6}" type="pres">
      <dgm:prSet presAssocID="{8FD7EC37-9884-43E1-B20F-6DF3EBAD57C7}" presName="bgRect" presStyleLbl="alignNode1" presStyleIdx="4" presStyleCnt="5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BD64F26-8DBA-49C0-8170-08D5EC420F75}" type="pres">
      <dgm:prSet presAssocID="{D2393190-0EA4-47D0-989F-125193461287}" presName="sibTransNodeRect" presStyleLbl="alignNode1" presStyleIdx="4" presStyleCnt="5">
        <dgm:presLayoutVars>
          <dgm:chMax val="0"/>
          <dgm:bulletEnabled val="1"/>
        </dgm:presLayoutVars>
      </dgm:prSet>
      <dgm:spPr/>
    </dgm:pt>
    <dgm:pt modelId="{53AAD89F-9D0D-4B55-A49E-B12CEEE2FF4D}" type="pres">
      <dgm:prSet presAssocID="{8FD7EC37-9884-43E1-B20F-6DF3EBAD57C7}" presName="nodeRect" presStyleLbl="alignNode1" presStyleIdx="4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AF1B23F7-2BF2-3748-8F1C-2AA310DD9F52}" type="presOf" srcId="{01F5258B-A8ED-4B0A-82D5-770813C186A3}" destId="{76F9AF66-9608-9243-989C-F96C6298380E}" srcOrd="0" destOrd="0" presId="urn:microsoft.com/office/officeart/2016/7/layout/LinearBlockProcessNumbered"/>
    <dgm:cxn modelId="{4F1EB085-E2C0-4843-A3EB-B456FC45548D}" type="presOf" srcId="{C1058420-8C1C-46BD-8290-CDE4BD4F32EC}" destId="{E38774DC-60B1-3A4E-9D66-DA712A7CA7C3}" srcOrd="0" destOrd="0" presId="urn:microsoft.com/office/officeart/2016/7/layout/LinearBlockProcessNumbered"/>
    <dgm:cxn modelId="{243D62AA-37FD-3246-854D-25036E6962B9}" type="presOf" srcId="{DFB5B79E-4676-4B68-96CB-3C30EFCD69D3}" destId="{30FB4CF7-DAE6-6547-AFE0-3D808C03B05E}" srcOrd="0" destOrd="0" presId="urn:microsoft.com/office/officeart/2016/7/layout/LinearBlockProcessNumbered"/>
    <dgm:cxn modelId="{FA0DD75A-8C08-204A-805A-91ECE04CC7CC}" type="presOf" srcId="{C1058420-8C1C-46BD-8290-CDE4BD4F32EC}" destId="{94ACF395-DB78-ED46-B2D8-0A16790645AA}" srcOrd="1" destOrd="0" presId="urn:microsoft.com/office/officeart/2016/7/layout/LinearBlockProcessNumbered"/>
    <dgm:cxn modelId="{E8400BD0-A57B-B94D-B931-C2AC77522C71}" type="presOf" srcId="{F24CCEA0-480E-4CDF-AB97-E0E0AB630EE9}" destId="{3D36AA87-B981-B948-A26F-6872AE336F9A}" srcOrd="0" destOrd="0" presId="urn:microsoft.com/office/officeart/2016/7/layout/LinearBlockProcessNumbered"/>
    <dgm:cxn modelId="{BEBF910B-35D9-354E-9FDB-2B4DCBE7E651}" type="presOf" srcId="{148B6C70-45C8-48CE-AEFF-CC3A9F437E04}" destId="{3B7DB7E8-32C4-FE45-8BF5-FEDB0EEA9622}" srcOrd="0" destOrd="0" presId="urn:microsoft.com/office/officeart/2016/7/layout/LinearBlockProcessNumbered"/>
    <dgm:cxn modelId="{B168BC1C-52AF-4C07-B1F1-762F4DC6FAAE}" type="presOf" srcId="{8FD7EC37-9884-43E1-B20F-6DF3EBAD57C7}" destId="{53AAD89F-9D0D-4B55-A49E-B12CEEE2FF4D}" srcOrd="1" destOrd="0" presId="urn:microsoft.com/office/officeart/2016/7/layout/LinearBlockProcessNumbered"/>
    <dgm:cxn modelId="{1C09BEDE-9069-4B52-A06A-2ED358D75DB5}" srcId="{57084723-15F4-4DA4-97EE-353365334BB6}" destId="{DFB5B79E-4676-4B68-96CB-3C30EFCD69D3}" srcOrd="1" destOrd="0" parTransId="{811D3C75-8A8B-4996-A076-FB0B3649079F}" sibTransId="{83B5B9C4-C38D-4FD8-868C-6716B4417182}"/>
    <dgm:cxn modelId="{8121CF85-234C-C54E-BEB4-2E9C1053B9A2}" type="presOf" srcId="{D65E1CC1-F6AB-4F29-B490-740BCF363249}" destId="{6645D73D-BD28-824C-896A-CA9AC5E85D5B}" srcOrd="0" destOrd="0" presId="urn:microsoft.com/office/officeart/2016/7/layout/LinearBlockProcessNumbered"/>
    <dgm:cxn modelId="{3764CFF5-86CD-41B0-AAD3-C22C7A4B3EFB}" type="presOf" srcId="{8FD7EC37-9884-43E1-B20F-6DF3EBAD57C7}" destId="{3754C51F-D58F-47A5-AFC4-25408FFF4AD6}" srcOrd="0" destOrd="0" presId="urn:microsoft.com/office/officeart/2016/7/layout/LinearBlockProcessNumbered"/>
    <dgm:cxn modelId="{D1A5B9F8-9C2A-6544-AD53-96A7B33597F6}" type="presOf" srcId="{83B5B9C4-C38D-4FD8-868C-6716B4417182}" destId="{CF309B11-836C-1A40-8BB9-A184EDAF831B}" srcOrd="0" destOrd="0" presId="urn:microsoft.com/office/officeart/2016/7/layout/LinearBlockProcessNumbered"/>
    <dgm:cxn modelId="{E1553FA2-DA75-B147-BD46-35745A6F739F}" type="presOf" srcId="{01F5258B-A8ED-4B0A-82D5-770813C186A3}" destId="{6B6B64B9-D693-694B-8556-30CB07176A97}" srcOrd="1" destOrd="0" presId="urn:microsoft.com/office/officeart/2016/7/layout/LinearBlockProcessNumbered"/>
    <dgm:cxn modelId="{778E606B-6D04-43EB-950F-6D31E4DDA959}" srcId="{57084723-15F4-4DA4-97EE-353365334BB6}" destId="{8FD7EC37-9884-43E1-B20F-6DF3EBAD57C7}" srcOrd="4" destOrd="0" parTransId="{A97E67A2-2977-48E7-A2B0-C8E6C62FBFD4}" sibTransId="{D2393190-0EA4-47D0-989F-125193461287}"/>
    <dgm:cxn modelId="{0581BABD-012D-6948-A1B9-88C911C99DFE}" type="presOf" srcId="{F24CCEA0-480E-4CDF-AB97-E0E0AB630EE9}" destId="{9CCD7F2C-CE16-BF44-9189-849CF984589F}" srcOrd="1" destOrd="0" presId="urn:microsoft.com/office/officeart/2016/7/layout/LinearBlockProcessNumbered"/>
    <dgm:cxn modelId="{4EADCF39-5DFA-9749-A8AA-BE128040A7BC}" type="presOf" srcId="{57084723-15F4-4DA4-97EE-353365334BB6}" destId="{C52D1257-B586-8643-97E9-87577DFF1E52}" srcOrd="0" destOrd="0" presId="urn:microsoft.com/office/officeart/2016/7/layout/LinearBlockProcessNumbered"/>
    <dgm:cxn modelId="{EC7BD83C-0C5B-4EBE-BF16-7C620727AF1F}" srcId="{57084723-15F4-4DA4-97EE-353365334BB6}" destId="{01F5258B-A8ED-4B0A-82D5-770813C186A3}" srcOrd="0" destOrd="0" parTransId="{F553ABBE-F0F8-448C-B5AF-60AE4039E994}" sibTransId="{9992CDA9-D9FA-480E-AC6F-1170D3800344}"/>
    <dgm:cxn modelId="{834DF5E0-E69E-4F48-8185-6D02E909838F}" type="presOf" srcId="{DFB5B79E-4676-4B68-96CB-3C30EFCD69D3}" destId="{B1EBC0E1-399B-8C40-9E72-B083C4371EBD}" srcOrd="1" destOrd="0" presId="urn:microsoft.com/office/officeart/2016/7/layout/LinearBlockProcessNumbered"/>
    <dgm:cxn modelId="{EA5EF547-8DE0-41F3-90BB-686D5331962C}" srcId="{57084723-15F4-4DA4-97EE-353365334BB6}" destId="{F24CCEA0-480E-4CDF-AB97-E0E0AB630EE9}" srcOrd="2" destOrd="0" parTransId="{D013D829-9BF3-4199-A077-4584C9D1B135}" sibTransId="{148B6C70-45C8-48CE-AEFF-CC3A9F437E04}"/>
    <dgm:cxn modelId="{08222335-9BEE-C546-87AB-99A263348CF4}" type="presOf" srcId="{9992CDA9-D9FA-480E-AC6F-1170D3800344}" destId="{EC4C4F7A-B0E8-A14E-9547-61D505C8D1B7}" srcOrd="0" destOrd="0" presId="urn:microsoft.com/office/officeart/2016/7/layout/LinearBlockProcessNumbered"/>
    <dgm:cxn modelId="{43C395BF-637F-41A4-B3D6-59DF3D412C04}" type="presOf" srcId="{D2393190-0EA4-47D0-989F-125193461287}" destId="{4BD64F26-8DBA-49C0-8170-08D5EC420F75}" srcOrd="0" destOrd="0" presId="urn:microsoft.com/office/officeart/2016/7/layout/LinearBlockProcessNumbered"/>
    <dgm:cxn modelId="{5D12CC2E-9D11-4450-B94A-799284AE019C}" srcId="{57084723-15F4-4DA4-97EE-353365334BB6}" destId="{C1058420-8C1C-46BD-8290-CDE4BD4F32EC}" srcOrd="3" destOrd="0" parTransId="{F652B3CB-D3B6-4E6D-893E-5353A2F103FE}" sibTransId="{D65E1CC1-F6AB-4F29-B490-740BCF363249}"/>
    <dgm:cxn modelId="{E5351F1F-27EB-6D49-A411-7716577C8D76}" type="presParOf" srcId="{C52D1257-B586-8643-97E9-87577DFF1E52}" destId="{8B1334D4-3160-434C-A79D-9E32E4279C28}" srcOrd="0" destOrd="0" presId="urn:microsoft.com/office/officeart/2016/7/layout/LinearBlockProcessNumbered"/>
    <dgm:cxn modelId="{839AC034-E943-0D49-8E39-6C36841EF19F}" type="presParOf" srcId="{8B1334D4-3160-434C-A79D-9E32E4279C28}" destId="{76F9AF66-9608-9243-989C-F96C6298380E}" srcOrd="0" destOrd="0" presId="urn:microsoft.com/office/officeart/2016/7/layout/LinearBlockProcessNumbered"/>
    <dgm:cxn modelId="{08881E8E-D860-AB47-B6E1-B284190B448D}" type="presParOf" srcId="{8B1334D4-3160-434C-A79D-9E32E4279C28}" destId="{EC4C4F7A-B0E8-A14E-9547-61D505C8D1B7}" srcOrd="1" destOrd="0" presId="urn:microsoft.com/office/officeart/2016/7/layout/LinearBlockProcessNumbered"/>
    <dgm:cxn modelId="{93E3406A-B05F-994E-8ED5-90AD5CD13DCE}" type="presParOf" srcId="{8B1334D4-3160-434C-A79D-9E32E4279C28}" destId="{6B6B64B9-D693-694B-8556-30CB07176A97}" srcOrd="2" destOrd="0" presId="urn:microsoft.com/office/officeart/2016/7/layout/LinearBlockProcessNumbered"/>
    <dgm:cxn modelId="{1E992DD9-E7ED-C04C-94A5-2D26F3D98460}" type="presParOf" srcId="{C52D1257-B586-8643-97E9-87577DFF1E52}" destId="{D0692EB7-7B71-9B4E-90BC-D00CC398957F}" srcOrd="1" destOrd="0" presId="urn:microsoft.com/office/officeart/2016/7/layout/LinearBlockProcessNumbered"/>
    <dgm:cxn modelId="{3207C619-555F-664C-9271-5C515497BF40}" type="presParOf" srcId="{C52D1257-B586-8643-97E9-87577DFF1E52}" destId="{38E7759E-1FCF-BE42-B85F-F5934F2B02DB}" srcOrd="2" destOrd="0" presId="urn:microsoft.com/office/officeart/2016/7/layout/LinearBlockProcessNumbered"/>
    <dgm:cxn modelId="{6E969631-BBFB-CD4C-8AC7-04366797BCD1}" type="presParOf" srcId="{38E7759E-1FCF-BE42-B85F-F5934F2B02DB}" destId="{30FB4CF7-DAE6-6547-AFE0-3D808C03B05E}" srcOrd="0" destOrd="0" presId="urn:microsoft.com/office/officeart/2016/7/layout/LinearBlockProcessNumbered"/>
    <dgm:cxn modelId="{25E2AB11-3B7C-D54A-AB6D-BE5C66012B4D}" type="presParOf" srcId="{38E7759E-1FCF-BE42-B85F-F5934F2B02DB}" destId="{CF309B11-836C-1A40-8BB9-A184EDAF831B}" srcOrd="1" destOrd="0" presId="urn:microsoft.com/office/officeart/2016/7/layout/LinearBlockProcessNumbered"/>
    <dgm:cxn modelId="{125C093E-F4DF-CD43-9887-5DC4C096FF80}" type="presParOf" srcId="{38E7759E-1FCF-BE42-B85F-F5934F2B02DB}" destId="{B1EBC0E1-399B-8C40-9E72-B083C4371EBD}" srcOrd="2" destOrd="0" presId="urn:microsoft.com/office/officeart/2016/7/layout/LinearBlockProcessNumbered"/>
    <dgm:cxn modelId="{2AA7F835-C963-2147-8F23-1030CFF6E5F5}" type="presParOf" srcId="{C52D1257-B586-8643-97E9-87577DFF1E52}" destId="{BD6330E1-6C5F-154A-A702-BA7BF2522368}" srcOrd="3" destOrd="0" presId="urn:microsoft.com/office/officeart/2016/7/layout/LinearBlockProcessNumbered"/>
    <dgm:cxn modelId="{0AC51B5D-BFA0-2247-9995-792C8B6984B3}" type="presParOf" srcId="{C52D1257-B586-8643-97E9-87577DFF1E52}" destId="{E24AD196-1F3D-734E-A58E-BC45E8E42EC7}" srcOrd="4" destOrd="0" presId="urn:microsoft.com/office/officeart/2016/7/layout/LinearBlockProcessNumbered"/>
    <dgm:cxn modelId="{2B84E6C5-6B84-1041-B8AB-A3791F77AD2F}" type="presParOf" srcId="{E24AD196-1F3D-734E-A58E-BC45E8E42EC7}" destId="{3D36AA87-B981-B948-A26F-6872AE336F9A}" srcOrd="0" destOrd="0" presId="urn:microsoft.com/office/officeart/2016/7/layout/LinearBlockProcessNumbered"/>
    <dgm:cxn modelId="{22B12043-732D-4742-AE83-9AFC0868EFD3}" type="presParOf" srcId="{E24AD196-1F3D-734E-A58E-BC45E8E42EC7}" destId="{3B7DB7E8-32C4-FE45-8BF5-FEDB0EEA9622}" srcOrd="1" destOrd="0" presId="urn:microsoft.com/office/officeart/2016/7/layout/LinearBlockProcessNumbered"/>
    <dgm:cxn modelId="{9E134589-EDB6-B448-B642-A8E1E09BA579}" type="presParOf" srcId="{E24AD196-1F3D-734E-A58E-BC45E8E42EC7}" destId="{9CCD7F2C-CE16-BF44-9189-849CF984589F}" srcOrd="2" destOrd="0" presId="urn:microsoft.com/office/officeart/2016/7/layout/LinearBlockProcessNumbered"/>
    <dgm:cxn modelId="{D5A9E605-2742-8443-BD26-0E999BE46B39}" type="presParOf" srcId="{C52D1257-B586-8643-97E9-87577DFF1E52}" destId="{1A52B686-7BD9-9449-A2CC-7DF2134648E2}" srcOrd="5" destOrd="0" presId="urn:microsoft.com/office/officeart/2016/7/layout/LinearBlockProcessNumbered"/>
    <dgm:cxn modelId="{3270B6F5-9F3B-2848-849E-83B22949D887}" type="presParOf" srcId="{C52D1257-B586-8643-97E9-87577DFF1E52}" destId="{166610A5-9AAE-D941-B1A7-966F383DCDE8}" srcOrd="6" destOrd="0" presId="urn:microsoft.com/office/officeart/2016/7/layout/LinearBlockProcessNumbered"/>
    <dgm:cxn modelId="{195DCBEE-6043-3C4E-82B3-4DE1A9A2D2E2}" type="presParOf" srcId="{166610A5-9AAE-D941-B1A7-966F383DCDE8}" destId="{E38774DC-60B1-3A4E-9D66-DA712A7CA7C3}" srcOrd="0" destOrd="0" presId="urn:microsoft.com/office/officeart/2016/7/layout/LinearBlockProcessNumbered"/>
    <dgm:cxn modelId="{1A866FBA-E654-D94C-B1BE-3078099F3E72}" type="presParOf" srcId="{166610A5-9AAE-D941-B1A7-966F383DCDE8}" destId="{6645D73D-BD28-824C-896A-CA9AC5E85D5B}" srcOrd="1" destOrd="0" presId="urn:microsoft.com/office/officeart/2016/7/layout/LinearBlockProcessNumbered"/>
    <dgm:cxn modelId="{2F5E02F4-437F-604C-875B-B04B7526BBAE}" type="presParOf" srcId="{166610A5-9AAE-D941-B1A7-966F383DCDE8}" destId="{94ACF395-DB78-ED46-B2D8-0A16790645AA}" srcOrd="2" destOrd="0" presId="urn:microsoft.com/office/officeart/2016/7/layout/LinearBlockProcessNumbered"/>
    <dgm:cxn modelId="{92916B60-423A-449F-A4FA-C73269F58DB0}" type="presParOf" srcId="{C52D1257-B586-8643-97E9-87577DFF1E52}" destId="{8CFD0F23-59FB-4D8A-BEF9-93CFB5B2D133}" srcOrd="7" destOrd="0" presId="urn:microsoft.com/office/officeart/2016/7/layout/LinearBlockProcessNumbered"/>
    <dgm:cxn modelId="{098B8D00-5065-47F4-8F0C-30A7F64F70F3}" type="presParOf" srcId="{C52D1257-B586-8643-97E9-87577DFF1E52}" destId="{24988FE9-352F-47BC-8075-947847812A7C}" srcOrd="8" destOrd="0" presId="urn:microsoft.com/office/officeart/2016/7/layout/LinearBlockProcessNumbered"/>
    <dgm:cxn modelId="{288502CE-0A9B-4C79-9E3A-EFF5F6F3800B}" type="presParOf" srcId="{24988FE9-352F-47BC-8075-947847812A7C}" destId="{3754C51F-D58F-47A5-AFC4-25408FFF4AD6}" srcOrd="0" destOrd="0" presId="urn:microsoft.com/office/officeart/2016/7/layout/LinearBlockProcessNumbered"/>
    <dgm:cxn modelId="{E6CDAD32-384C-4E23-9D10-9721E8B4E945}" type="presParOf" srcId="{24988FE9-352F-47BC-8075-947847812A7C}" destId="{4BD64F26-8DBA-49C0-8170-08D5EC420F75}" srcOrd="1" destOrd="0" presId="urn:microsoft.com/office/officeart/2016/7/layout/LinearBlockProcessNumbered"/>
    <dgm:cxn modelId="{36F383F2-7171-4740-B42E-D919E5B7DE4A}" type="presParOf" srcId="{24988FE9-352F-47BC-8075-947847812A7C}" destId="{53AAD89F-9D0D-4B55-A49E-B12CEEE2FF4D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C29954-A7E9-4C53-9ADB-EF38A6262B82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A48C11B-0CC6-4168-BEAE-C80526426FDC}">
      <dgm:prSet custT="1"/>
      <dgm:spPr/>
      <dgm:t>
        <a:bodyPr/>
        <a:lstStyle/>
        <a:p>
          <a:r>
            <a:rPr lang="ru-RU" sz="1400" dirty="0"/>
            <a:t>Актовый зал;</a:t>
          </a:r>
          <a:endParaRPr lang="en-US" sz="1400" dirty="0"/>
        </a:p>
      </dgm:t>
    </dgm:pt>
    <dgm:pt modelId="{85E5E1E5-D43E-4356-9503-941927BC1123}" type="parTrans" cxnId="{FAC4C57E-239C-42F3-A053-C42EFF03FE0A}">
      <dgm:prSet/>
      <dgm:spPr/>
      <dgm:t>
        <a:bodyPr/>
        <a:lstStyle/>
        <a:p>
          <a:endParaRPr lang="en-US" sz="1800"/>
        </a:p>
      </dgm:t>
    </dgm:pt>
    <dgm:pt modelId="{95210F51-2BCB-4FA5-87C1-125299F33CAC}" type="sibTrans" cxnId="{FAC4C57E-239C-42F3-A053-C42EFF03FE0A}">
      <dgm:prSet/>
      <dgm:spPr/>
      <dgm:t>
        <a:bodyPr/>
        <a:lstStyle/>
        <a:p>
          <a:endParaRPr lang="en-US" sz="1800"/>
        </a:p>
      </dgm:t>
    </dgm:pt>
    <dgm:pt modelId="{3B39F6A6-2E22-4DCD-83AB-E6B4BDEB410D}">
      <dgm:prSet custT="1"/>
      <dgm:spPr/>
      <dgm:t>
        <a:bodyPr/>
        <a:lstStyle/>
        <a:p>
          <a:r>
            <a:rPr lang="ru-RU" sz="1400" dirty="0"/>
            <a:t>Помещение для прохождения и обучению социально-бытовой адаптации;</a:t>
          </a:r>
          <a:endParaRPr lang="en-US" sz="1400" dirty="0"/>
        </a:p>
      </dgm:t>
    </dgm:pt>
    <dgm:pt modelId="{6FB990FD-306C-43BE-8462-8148E150D3C3}" type="parTrans" cxnId="{C4B2FE6D-1361-4788-97A9-0AD7AC758E7A}">
      <dgm:prSet/>
      <dgm:spPr/>
      <dgm:t>
        <a:bodyPr/>
        <a:lstStyle/>
        <a:p>
          <a:endParaRPr lang="en-US" sz="1800"/>
        </a:p>
      </dgm:t>
    </dgm:pt>
    <dgm:pt modelId="{66BE537E-C2F6-45E4-B0F4-5CDC6BF0FB8E}" type="sibTrans" cxnId="{C4B2FE6D-1361-4788-97A9-0AD7AC758E7A}">
      <dgm:prSet/>
      <dgm:spPr/>
      <dgm:t>
        <a:bodyPr/>
        <a:lstStyle/>
        <a:p>
          <a:endParaRPr lang="en-US" sz="1800"/>
        </a:p>
      </dgm:t>
    </dgm:pt>
    <dgm:pt modelId="{9E3FF00C-0E16-47B3-90F8-B84FECE177C0}">
      <dgm:prSet custT="1"/>
      <dgm:spPr/>
      <dgm:t>
        <a:bodyPr/>
        <a:lstStyle/>
        <a:p>
          <a:r>
            <a:rPr lang="ru-RU" sz="1400" dirty="0"/>
            <a:t>Помещение для ПСУ по АДОП и получению образования с ФЗ РФ (в соответствии с лицензией);</a:t>
          </a:r>
          <a:endParaRPr lang="en-US" sz="1400" dirty="0"/>
        </a:p>
      </dgm:t>
    </dgm:pt>
    <dgm:pt modelId="{61B95F2B-9BBB-4562-90B1-F5C5A977EB78}" type="parTrans" cxnId="{715ABCFF-5F47-4BA8-8397-B08E147F5D1F}">
      <dgm:prSet/>
      <dgm:spPr/>
      <dgm:t>
        <a:bodyPr/>
        <a:lstStyle/>
        <a:p>
          <a:endParaRPr lang="en-US" sz="1800"/>
        </a:p>
      </dgm:t>
    </dgm:pt>
    <dgm:pt modelId="{45C74DBD-8DBB-4168-8EA0-7EFC9DC45B75}" type="sibTrans" cxnId="{715ABCFF-5F47-4BA8-8397-B08E147F5D1F}">
      <dgm:prSet/>
      <dgm:spPr/>
      <dgm:t>
        <a:bodyPr/>
        <a:lstStyle/>
        <a:p>
          <a:endParaRPr lang="en-US" sz="1800"/>
        </a:p>
      </dgm:t>
    </dgm:pt>
    <dgm:pt modelId="{21A84701-7AC3-4246-B535-37F788AC5ABF}">
      <dgm:prSet custT="1"/>
      <dgm:spPr/>
      <dgm:t>
        <a:bodyPr/>
        <a:lstStyle/>
        <a:p>
          <a:r>
            <a:rPr lang="ru-RU" sz="1400" dirty="0"/>
            <a:t>Столовая;	</a:t>
          </a:r>
          <a:endParaRPr lang="en-US" sz="1400" dirty="0"/>
        </a:p>
      </dgm:t>
    </dgm:pt>
    <dgm:pt modelId="{A8B497C6-881B-4FD8-BDCA-1A9DDE70B66E}" type="parTrans" cxnId="{408F1EF5-FE54-41A0-A1E8-11DF3F21E69A}">
      <dgm:prSet/>
      <dgm:spPr/>
      <dgm:t>
        <a:bodyPr/>
        <a:lstStyle/>
        <a:p>
          <a:endParaRPr lang="en-US" sz="1800"/>
        </a:p>
      </dgm:t>
    </dgm:pt>
    <dgm:pt modelId="{EEE44ADF-F099-4C17-940E-5E46A86976D1}" type="sibTrans" cxnId="{408F1EF5-FE54-41A0-A1E8-11DF3F21E69A}">
      <dgm:prSet/>
      <dgm:spPr/>
      <dgm:t>
        <a:bodyPr/>
        <a:lstStyle/>
        <a:p>
          <a:endParaRPr lang="en-US" sz="1800"/>
        </a:p>
      </dgm:t>
    </dgm:pt>
    <dgm:pt modelId="{37B71044-B0E3-432F-A105-B90E934C357F}">
      <dgm:prSet custT="1"/>
      <dgm:spPr/>
      <dgm:t>
        <a:bodyPr/>
        <a:lstStyle/>
        <a:p>
          <a:r>
            <a:rPr lang="ru-RU" sz="1400" dirty="0"/>
            <a:t>Парикмахерская;</a:t>
          </a:r>
          <a:endParaRPr lang="en-US" sz="1400" dirty="0"/>
        </a:p>
      </dgm:t>
    </dgm:pt>
    <dgm:pt modelId="{5DC84EF7-CA81-4DCB-93FA-02A01E8223F1}" type="parTrans" cxnId="{C4E55043-F11F-4593-8690-0374A0380F95}">
      <dgm:prSet/>
      <dgm:spPr/>
      <dgm:t>
        <a:bodyPr/>
        <a:lstStyle/>
        <a:p>
          <a:endParaRPr lang="en-US" sz="1800"/>
        </a:p>
      </dgm:t>
    </dgm:pt>
    <dgm:pt modelId="{10BB8C69-A569-4769-A9BD-2F0CF20A35C2}" type="sibTrans" cxnId="{C4E55043-F11F-4593-8690-0374A0380F95}">
      <dgm:prSet/>
      <dgm:spPr/>
      <dgm:t>
        <a:bodyPr/>
        <a:lstStyle/>
        <a:p>
          <a:endParaRPr lang="en-US" sz="1800"/>
        </a:p>
      </dgm:t>
    </dgm:pt>
    <dgm:pt modelId="{6D90B668-1556-486C-9A0A-CAF5F3AB6376}">
      <dgm:prSet custT="1"/>
      <dgm:spPr/>
      <dgm:t>
        <a:bodyPr/>
        <a:lstStyle/>
        <a:p>
          <a:r>
            <a:rPr lang="ru-RU" sz="1400" dirty="0"/>
            <a:t>Тренажерный зал;</a:t>
          </a:r>
          <a:endParaRPr lang="en-US" sz="1400" dirty="0"/>
        </a:p>
      </dgm:t>
    </dgm:pt>
    <dgm:pt modelId="{D8290B30-F8B1-46DD-8391-07B67BD5F96F}" type="parTrans" cxnId="{09E11479-6059-46B2-9100-72789C008AC3}">
      <dgm:prSet/>
      <dgm:spPr/>
      <dgm:t>
        <a:bodyPr/>
        <a:lstStyle/>
        <a:p>
          <a:endParaRPr lang="en-US" sz="1800"/>
        </a:p>
      </dgm:t>
    </dgm:pt>
    <dgm:pt modelId="{B1E4437D-1A22-4C9A-9EDA-2A520F253E62}" type="sibTrans" cxnId="{09E11479-6059-46B2-9100-72789C008AC3}">
      <dgm:prSet/>
      <dgm:spPr/>
      <dgm:t>
        <a:bodyPr/>
        <a:lstStyle/>
        <a:p>
          <a:endParaRPr lang="en-US" sz="1800"/>
        </a:p>
      </dgm:t>
    </dgm:pt>
    <dgm:pt modelId="{8761B8FE-A805-4D6C-8EC0-0ED83ABC47ED}">
      <dgm:prSet custT="1"/>
      <dgm:spPr/>
      <dgm:t>
        <a:bodyPr/>
        <a:lstStyle/>
        <a:p>
          <a:r>
            <a:rPr lang="ru-RU" sz="1400" dirty="0"/>
            <a:t>Библиотека;</a:t>
          </a:r>
          <a:endParaRPr lang="en-US" sz="1400" dirty="0"/>
        </a:p>
      </dgm:t>
    </dgm:pt>
    <dgm:pt modelId="{E4B3F341-C9D0-40E4-9433-AB0425E87E74}" type="parTrans" cxnId="{28F805DF-F1F1-4A21-850B-9557F1299C03}">
      <dgm:prSet/>
      <dgm:spPr/>
      <dgm:t>
        <a:bodyPr/>
        <a:lstStyle/>
        <a:p>
          <a:endParaRPr lang="en-US" sz="1800"/>
        </a:p>
      </dgm:t>
    </dgm:pt>
    <dgm:pt modelId="{C1849813-71C4-488F-94C5-4A7B70036083}" type="sibTrans" cxnId="{28F805DF-F1F1-4A21-850B-9557F1299C03}">
      <dgm:prSet/>
      <dgm:spPr/>
      <dgm:t>
        <a:bodyPr/>
        <a:lstStyle/>
        <a:p>
          <a:endParaRPr lang="en-US" sz="1800"/>
        </a:p>
      </dgm:t>
    </dgm:pt>
    <dgm:pt modelId="{D2E892D4-AA9C-4D7B-9994-53DA46ECF0BB}">
      <dgm:prSet custT="1"/>
      <dgm:spPr/>
      <dgm:t>
        <a:bodyPr/>
        <a:lstStyle/>
        <a:p>
          <a:r>
            <a:rPr lang="ru-RU" sz="1400" dirty="0"/>
            <a:t>Кабинет психолога;</a:t>
          </a:r>
          <a:endParaRPr lang="en-US" sz="1400" dirty="0"/>
        </a:p>
      </dgm:t>
    </dgm:pt>
    <dgm:pt modelId="{8C01C2AC-0E81-46E0-BA06-3F02BB87DFD1}" type="parTrans" cxnId="{8CB9DE2A-A151-479B-9205-F100D11094D5}">
      <dgm:prSet/>
      <dgm:spPr/>
      <dgm:t>
        <a:bodyPr/>
        <a:lstStyle/>
        <a:p>
          <a:endParaRPr lang="en-US" sz="1800"/>
        </a:p>
      </dgm:t>
    </dgm:pt>
    <dgm:pt modelId="{CB7E113D-A675-41FB-A7CF-549C34594E9D}" type="sibTrans" cxnId="{8CB9DE2A-A151-479B-9205-F100D11094D5}">
      <dgm:prSet/>
      <dgm:spPr/>
      <dgm:t>
        <a:bodyPr/>
        <a:lstStyle/>
        <a:p>
          <a:endParaRPr lang="en-US" sz="1800"/>
        </a:p>
      </dgm:t>
    </dgm:pt>
    <dgm:pt modelId="{C9F71726-B89E-4C4F-8DC4-5355E6B42087}">
      <dgm:prSet custT="1"/>
      <dgm:spPr/>
      <dgm:t>
        <a:bodyPr/>
        <a:lstStyle/>
        <a:p>
          <a:r>
            <a:rPr lang="ru-RU" sz="1400" dirty="0"/>
            <a:t>Холлы отделений оборудованы современным телевизорами и мебелью для комфортного проведения досуга;</a:t>
          </a:r>
          <a:endParaRPr lang="en-US" sz="1400" dirty="0"/>
        </a:p>
      </dgm:t>
    </dgm:pt>
    <dgm:pt modelId="{FA62CB33-DFF7-4E3A-8FFB-AD5D568CDD02}" type="parTrans" cxnId="{EB6DB612-E421-42FA-95AB-00BD4CC218BF}">
      <dgm:prSet/>
      <dgm:spPr/>
      <dgm:t>
        <a:bodyPr/>
        <a:lstStyle/>
        <a:p>
          <a:endParaRPr lang="en-US" sz="1800"/>
        </a:p>
      </dgm:t>
    </dgm:pt>
    <dgm:pt modelId="{A8CB94E3-9194-4DDB-9B88-40C0065AE7FB}" type="sibTrans" cxnId="{EB6DB612-E421-42FA-95AB-00BD4CC218BF}">
      <dgm:prSet/>
      <dgm:spPr/>
      <dgm:t>
        <a:bodyPr/>
        <a:lstStyle/>
        <a:p>
          <a:endParaRPr lang="en-US" sz="1800"/>
        </a:p>
      </dgm:t>
    </dgm:pt>
    <dgm:pt modelId="{A9C45558-CB27-47B2-93E4-263C3B1DF65A}">
      <dgm:prSet custT="1"/>
      <dgm:spPr/>
      <dgm:t>
        <a:bodyPr/>
        <a:lstStyle/>
        <a:p>
          <a:r>
            <a:rPr lang="ru-RU" sz="1400" dirty="0"/>
            <a:t>Спортивная площадка на территории;</a:t>
          </a:r>
          <a:endParaRPr lang="en-US" sz="1400" dirty="0"/>
        </a:p>
      </dgm:t>
    </dgm:pt>
    <dgm:pt modelId="{5D217D3D-C673-44A6-BFF8-D58376389219}" type="parTrans" cxnId="{1ABCF70E-8F68-4DDA-804B-0C8402359085}">
      <dgm:prSet/>
      <dgm:spPr/>
      <dgm:t>
        <a:bodyPr/>
        <a:lstStyle/>
        <a:p>
          <a:endParaRPr lang="en-US" sz="1800"/>
        </a:p>
      </dgm:t>
    </dgm:pt>
    <dgm:pt modelId="{25F3B680-42EE-4B06-8310-3F5E3D2C9422}" type="sibTrans" cxnId="{1ABCF70E-8F68-4DDA-804B-0C8402359085}">
      <dgm:prSet/>
      <dgm:spPr/>
      <dgm:t>
        <a:bodyPr/>
        <a:lstStyle/>
        <a:p>
          <a:endParaRPr lang="en-US" sz="1800"/>
        </a:p>
      </dgm:t>
    </dgm:pt>
    <dgm:pt modelId="{C723CDE3-6778-4F30-8B2A-7FE0941C6FC5}">
      <dgm:prSet custT="1"/>
      <dgm:spPr/>
      <dgm:t>
        <a:bodyPr/>
        <a:lstStyle/>
        <a:p>
          <a:r>
            <a:rPr lang="ru-RU" sz="1400" dirty="0"/>
            <a:t>Беседки для отдыха ПСУ на территории.</a:t>
          </a:r>
          <a:endParaRPr lang="en-US" sz="1400" dirty="0"/>
        </a:p>
      </dgm:t>
    </dgm:pt>
    <dgm:pt modelId="{C23F7F67-3248-4A97-8209-CC59D6C41E53}" type="parTrans" cxnId="{90C838EE-4636-4B50-9BB6-0425F9BAE7A8}">
      <dgm:prSet/>
      <dgm:spPr/>
      <dgm:t>
        <a:bodyPr/>
        <a:lstStyle/>
        <a:p>
          <a:endParaRPr lang="en-US" sz="1800"/>
        </a:p>
      </dgm:t>
    </dgm:pt>
    <dgm:pt modelId="{34BAB4AA-EE6D-4492-A5FC-6C3F60DF1EBC}" type="sibTrans" cxnId="{90C838EE-4636-4B50-9BB6-0425F9BAE7A8}">
      <dgm:prSet/>
      <dgm:spPr/>
      <dgm:t>
        <a:bodyPr/>
        <a:lstStyle/>
        <a:p>
          <a:endParaRPr lang="en-US" sz="1800"/>
        </a:p>
      </dgm:t>
    </dgm:pt>
    <dgm:pt modelId="{DA1577B4-D06D-1C44-9F46-6A1AA0CA9EF4}" type="pres">
      <dgm:prSet presAssocID="{F2C29954-A7E9-4C53-9ADB-EF38A6262B8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BBFA1C-5628-5A45-9DE0-B7CA11A41195}" type="pres">
      <dgm:prSet presAssocID="{9A48C11B-0CC6-4168-BEAE-C80526426FDC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050F0E-02C5-F14C-AFF2-3A9E49794ACF}" type="pres">
      <dgm:prSet presAssocID="{95210F51-2BCB-4FA5-87C1-125299F33CAC}" presName="sibTrans" presStyleCnt="0"/>
      <dgm:spPr/>
    </dgm:pt>
    <dgm:pt modelId="{700BC4A6-3ACE-BB48-9FAD-F36B90583EC3}" type="pres">
      <dgm:prSet presAssocID="{3B39F6A6-2E22-4DCD-83AB-E6B4BDEB410D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9095ED-68BB-984B-8D3A-58E7AF5C8A05}" type="pres">
      <dgm:prSet presAssocID="{66BE537E-C2F6-45E4-B0F4-5CDC6BF0FB8E}" presName="sibTrans" presStyleCnt="0"/>
      <dgm:spPr/>
    </dgm:pt>
    <dgm:pt modelId="{280FAD14-B640-F74F-976B-C8794772F247}" type="pres">
      <dgm:prSet presAssocID="{9E3FF00C-0E16-47B3-90F8-B84FECE177C0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778BCF-B89B-1441-B8FF-D909CA79AE70}" type="pres">
      <dgm:prSet presAssocID="{45C74DBD-8DBB-4168-8EA0-7EFC9DC45B75}" presName="sibTrans" presStyleCnt="0"/>
      <dgm:spPr/>
    </dgm:pt>
    <dgm:pt modelId="{0B404885-8E0F-A746-AB2F-3E7ACE7CA89C}" type="pres">
      <dgm:prSet presAssocID="{21A84701-7AC3-4246-B535-37F788AC5ABF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BC9E2E-FA66-E445-82DF-82C5D22CC64D}" type="pres">
      <dgm:prSet presAssocID="{EEE44ADF-F099-4C17-940E-5E46A86976D1}" presName="sibTrans" presStyleCnt="0"/>
      <dgm:spPr/>
    </dgm:pt>
    <dgm:pt modelId="{28081E20-129B-A440-BC4C-1C23205A48B9}" type="pres">
      <dgm:prSet presAssocID="{37B71044-B0E3-432F-A105-B90E934C357F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BBF9A-0313-9F4E-9928-750FC793249C}" type="pres">
      <dgm:prSet presAssocID="{10BB8C69-A569-4769-A9BD-2F0CF20A35C2}" presName="sibTrans" presStyleCnt="0"/>
      <dgm:spPr/>
    </dgm:pt>
    <dgm:pt modelId="{044C9D72-727E-F440-A1F4-511A21E8FC85}" type="pres">
      <dgm:prSet presAssocID="{6D90B668-1556-486C-9A0A-CAF5F3AB6376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3C5A62-62B0-9340-9F15-DDA6AAF88CCB}" type="pres">
      <dgm:prSet presAssocID="{B1E4437D-1A22-4C9A-9EDA-2A520F253E62}" presName="sibTrans" presStyleCnt="0"/>
      <dgm:spPr/>
    </dgm:pt>
    <dgm:pt modelId="{7086AE3A-167F-5A4F-A56F-37C1B78F859D}" type="pres">
      <dgm:prSet presAssocID="{8761B8FE-A805-4D6C-8EC0-0ED83ABC47ED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1ABB6-ADE5-D444-B5A9-370337423D85}" type="pres">
      <dgm:prSet presAssocID="{C1849813-71C4-488F-94C5-4A7B70036083}" presName="sibTrans" presStyleCnt="0"/>
      <dgm:spPr/>
    </dgm:pt>
    <dgm:pt modelId="{1419E4F6-F5CE-324E-A509-954612C5D441}" type="pres">
      <dgm:prSet presAssocID="{D2E892D4-AA9C-4D7B-9994-53DA46ECF0BB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546B5D-F285-694A-9996-B3E322C362DE}" type="pres">
      <dgm:prSet presAssocID="{CB7E113D-A675-41FB-A7CF-549C34594E9D}" presName="sibTrans" presStyleCnt="0"/>
      <dgm:spPr/>
    </dgm:pt>
    <dgm:pt modelId="{4DD84607-08C4-7C44-B45C-ED7712B46F39}" type="pres">
      <dgm:prSet presAssocID="{C9F71726-B89E-4C4F-8DC4-5355E6B42087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AF6A4-01E1-714B-9DA8-5B97259A73EA}" type="pres">
      <dgm:prSet presAssocID="{A8CB94E3-9194-4DDB-9B88-40C0065AE7FB}" presName="sibTrans" presStyleCnt="0"/>
      <dgm:spPr/>
    </dgm:pt>
    <dgm:pt modelId="{CD595C29-FA1E-F04B-8E1B-8C4311CFDB1C}" type="pres">
      <dgm:prSet presAssocID="{A9C45558-CB27-47B2-93E4-263C3B1DF65A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3F1236-CD43-BB4F-A9AA-D57DE1A7B007}" type="pres">
      <dgm:prSet presAssocID="{25F3B680-42EE-4B06-8310-3F5E3D2C9422}" presName="sibTrans" presStyleCnt="0"/>
      <dgm:spPr/>
    </dgm:pt>
    <dgm:pt modelId="{84DB6B62-E89A-8843-B332-85D4588DB108}" type="pres">
      <dgm:prSet presAssocID="{C723CDE3-6778-4F30-8B2A-7FE0941C6FC5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B2FE6D-1361-4788-97A9-0AD7AC758E7A}" srcId="{F2C29954-A7E9-4C53-9ADB-EF38A6262B82}" destId="{3B39F6A6-2E22-4DCD-83AB-E6B4BDEB410D}" srcOrd="1" destOrd="0" parTransId="{6FB990FD-306C-43BE-8462-8148E150D3C3}" sibTransId="{66BE537E-C2F6-45E4-B0F4-5CDC6BF0FB8E}"/>
    <dgm:cxn modelId="{35A32211-797F-0441-8DA1-8647A92E681C}" type="presOf" srcId="{A9C45558-CB27-47B2-93E4-263C3B1DF65A}" destId="{CD595C29-FA1E-F04B-8E1B-8C4311CFDB1C}" srcOrd="0" destOrd="0" presId="urn:microsoft.com/office/officeart/2005/8/layout/default"/>
    <dgm:cxn modelId="{EB6DB612-E421-42FA-95AB-00BD4CC218BF}" srcId="{F2C29954-A7E9-4C53-9ADB-EF38A6262B82}" destId="{C9F71726-B89E-4C4F-8DC4-5355E6B42087}" srcOrd="8" destOrd="0" parTransId="{FA62CB33-DFF7-4E3A-8FFB-AD5D568CDD02}" sibTransId="{A8CB94E3-9194-4DDB-9B88-40C0065AE7FB}"/>
    <dgm:cxn modelId="{3EE2D4AF-1112-6A43-9E3D-7CD175ADF1EC}" type="presOf" srcId="{F2C29954-A7E9-4C53-9ADB-EF38A6262B82}" destId="{DA1577B4-D06D-1C44-9F46-6A1AA0CA9EF4}" srcOrd="0" destOrd="0" presId="urn:microsoft.com/office/officeart/2005/8/layout/default"/>
    <dgm:cxn modelId="{83A10702-6E3D-9C4B-8EC0-097FCAB851BD}" type="presOf" srcId="{9E3FF00C-0E16-47B3-90F8-B84FECE177C0}" destId="{280FAD14-B640-F74F-976B-C8794772F247}" srcOrd="0" destOrd="0" presId="urn:microsoft.com/office/officeart/2005/8/layout/default"/>
    <dgm:cxn modelId="{07746ED1-E5EF-5A45-B084-92F1239C9750}" type="presOf" srcId="{37B71044-B0E3-432F-A105-B90E934C357F}" destId="{28081E20-129B-A440-BC4C-1C23205A48B9}" srcOrd="0" destOrd="0" presId="urn:microsoft.com/office/officeart/2005/8/layout/default"/>
    <dgm:cxn modelId="{C4E55043-F11F-4593-8690-0374A0380F95}" srcId="{F2C29954-A7E9-4C53-9ADB-EF38A6262B82}" destId="{37B71044-B0E3-432F-A105-B90E934C357F}" srcOrd="4" destOrd="0" parTransId="{5DC84EF7-CA81-4DCB-93FA-02A01E8223F1}" sibTransId="{10BB8C69-A569-4769-A9BD-2F0CF20A35C2}"/>
    <dgm:cxn modelId="{8CB9DE2A-A151-479B-9205-F100D11094D5}" srcId="{F2C29954-A7E9-4C53-9ADB-EF38A6262B82}" destId="{D2E892D4-AA9C-4D7B-9994-53DA46ECF0BB}" srcOrd="7" destOrd="0" parTransId="{8C01C2AC-0E81-46E0-BA06-3F02BB87DFD1}" sibTransId="{CB7E113D-A675-41FB-A7CF-549C34594E9D}"/>
    <dgm:cxn modelId="{5F47EACF-3198-2040-8A1F-7C34BD295F77}" type="presOf" srcId="{9A48C11B-0CC6-4168-BEAE-C80526426FDC}" destId="{3CBBFA1C-5628-5A45-9DE0-B7CA11A41195}" srcOrd="0" destOrd="0" presId="urn:microsoft.com/office/officeart/2005/8/layout/default"/>
    <dgm:cxn modelId="{28F805DF-F1F1-4A21-850B-9557F1299C03}" srcId="{F2C29954-A7E9-4C53-9ADB-EF38A6262B82}" destId="{8761B8FE-A805-4D6C-8EC0-0ED83ABC47ED}" srcOrd="6" destOrd="0" parTransId="{E4B3F341-C9D0-40E4-9433-AB0425E87E74}" sibTransId="{C1849813-71C4-488F-94C5-4A7B70036083}"/>
    <dgm:cxn modelId="{90C838EE-4636-4B50-9BB6-0425F9BAE7A8}" srcId="{F2C29954-A7E9-4C53-9ADB-EF38A6262B82}" destId="{C723CDE3-6778-4F30-8B2A-7FE0941C6FC5}" srcOrd="10" destOrd="0" parTransId="{C23F7F67-3248-4A97-8209-CC59D6C41E53}" sibTransId="{34BAB4AA-EE6D-4492-A5FC-6C3F60DF1EBC}"/>
    <dgm:cxn modelId="{C3A19312-9456-754E-96CD-4C2879F0EE85}" type="presOf" srcId="{8761B8FE-A805-4D6C-8EC0-0ED83ABC47ED}" destId="{7086AE3A-167F-5A4F-A56F-37C1B78F859D}" srcOrd="0" destOrd="0" presId="urn:microsoft.com/office/officeart/2005/8/layout/default"/>
    <dgm:cxn modelId="{2E9BE49B-60D6-6942-923F-08C3B4E91565}" type="presOf" srcId="{D2E892D4-AA9C-4D7B-9994-53DA46ECF0BB}" destId="{1419E4F6-F5CE-324E-A509-954612C5D441}" srcOrd="0" destOrd="0" presId="urn:microsoft.com/office/officeart/2005/8/layout/default"/>
    <dgm:cxn modelId="{B6427A4F-7BA5-B241-BCEA-AFC29A01531D}" type="presOf" srcId="{6D90B668-1556-486C-9A0A-CAF5F3AB6376}" destId="{044C9D72-727E-F440-A1F4-511A21E8FC85}" srcOrd="0" destOrd="0" presId="urn:microsoft.com/office/officeart/2005/8/layout/default"/>
    <dgm:cxn modelId="{715ABCFF-5F47-4BA8-8397-B08E147F5D1F}" srcId="{F2C29954-A7E9-4C53-9ADB-EF38A6262B82}" destId="{9E3FF00C-0E16-47B3-90F8-B84FECE177C0}" srcOrd="2" destOrd="0" parTransId="{61B95F2B-9BBB-4562-90B1-F5C5A977EB78}" sibTransId="{45C74DBD-8DBB-4168-8EA0-7EFC9DC45B75}"/>
    <dgm:cxn modelId="{92139DAC-8950-C84E-B0FA-EC31122259C7}" type="presOf" srcId="{3B39F6A6-2E22-4DCD-83AB-E6B4BDEB410D}" destId="{700BC4A6-3ACE-BB48-9FAD-F36B90583EC3}" srcOrd="0" destOrd="0" presId="urn:microsoft.com/office/officeart/2005/8/layout/default"/>
    <dgm:cxn modelId="{FAC4C57E-239C-42F3-A053-C42EFF03FE0A}" srcId="{F2C29954-A7E9-4C53-9ADB-EF38A6262B82}" destId="{9A48C11B-0CC6-4168-BEAE-C80526426FDC}" srcOrd="0" destOrd="0" parTransId="{85E5E1E5-D43E-4356-9503-941927BC1123}" sibTransId="{95210F51-2BCB-4FA5-87C1-125299F33CAC}"/>
    <dgm:cxn modelId="{09E11479-6059-46B2-9100-72789C008AC3}" srcId="{F2C29954-A7E9-4C53-9ADB-EF38A6262B82}" destId="{6D90B668-1556-486C-9A0A-CAF5F3AB6376}" srcOrd="5" destOrd="0" parTransId="{D8290B30-F8B1-46DD-8391-07B67BD5F96F}" sibTransId="{B1E4437D-1A22-4C9A-9EDA-2A520F253E62}"/>
    <dgm:cxn modelId="{BF539310-1FA2-4D44-9F5E-BAB8EB13DCB6}" type="presOf" srcId="{21A84701-7AC3-4246-B535-37F788AC5ABF}" destId="{0B404885-8E0F-A746-AB2F-3E7ACE7CA89C}" srcOrd="0" destOrd="0" presId="urn:microsoft.com/office/officeart/2005/8/layout/default"/>
    <dgm:cxn modelId="{0DFFD8C0-B42C-2744-A77C-16E6610A5C51}" type="presOf" srcId="{C723CDE3-6778-4F30-8B2A-7FE0941C6FC5}" destId="{84DB6B62-E89A-8843-B332-85D4588DB108}" srcOrd="0" destOrd="0" presId="urn:microsoft.com/office/officeart/2005/8/layout/default"/>
    <dgm:cxn modelId="{408F1EF5-FE54-41A0-A1E8-11DF3F21E69A}" srcId="{F2C29954-A7E9-4C53-9ADB-EF38A6262B82}" destId="{21A84701-7AC3-4246-B535-37F788AC5ABF}" srcOrd="3" destOrd="0" parTransId="{A8B497C6-881B-4FD8-BDCA-1A9DDE70B66E}" sibTransId="{EEE44ADF-F099-4C17-940E-5E46A86976D1}"/>
    <dgm:cxn modelId="{1ABCF70E-8F68-4DDA-804B-0C8402359085}" srcId="{F2C29954-A7E9-4C53-9ADB-EF38A6262B82}" destId="{A9C45558-CB27-47B2-93E4-263C3B1DF65A}" srcOrd="9" destOrd="0" parTransId="{5D217D3D-C673-44A6-BFF8-D58376389219}" sibTransId="{25F3B680-42EE-4B06-8310-3F5E3D2C9422}"/>
    <dgm:cxn modelId="{105CDBAA-2DE2-C640-B6EE-5CA23A9D4113}" type="presOf" srcId="{C9F71726-B89E-4C4F-8DC4-5355E6B42087}" destId="{4DD84607-08C4-7C44-B45C-ED7712B46F39}" srcOrd="0" destOrd="0" presId="urn:microsoft.com/office/officeart/2005/8/layout/default"/>
    <dgm:cxn modelId="{E66D63C4-819E-294C-AB0B-988308C47418}" type="presParOf" srcId="{DA1577B4-D06D-1C44-9F46-6A1AA0CA9EF4}" destId="{3CBBFA1C-5628-5A45-9DE0-B7CA11A41195}" srcOrd="0" destOrd="0" presId="urn:microsoft.com/office/officeart/2005/8/layout/default"/>
    <dgm:cxn modelId="{1001DDDC-9E75-1C48-A91E-8727C9E158FB}" type="presParOf" srcId="{DA1577B4-D06D-1C44-9F46-6A1AA0CA9EF4}" destId="{88050F0E-02C5-F14C-AFF2-3A9E49794ACF}" srcOrd="1" destOrd="0" presId="urn:microsoft.com/office/officeart/2005/8/layout/default"/>
    <dgm:cxn modelId="{925406D8-F544-724E-8BFB-6B782D6B343A}" type="presParOf" srcId="{DA1577B4-D06D-1C44-9F46-6A1AA0CA9EF4}" destId="{700BC4A6-3ACE-BB48-9FAD-F36B90583EC3}" srcOrd="2" destOrd="0" presId="urn:microsoft.com/office/officeart/2005/8/layout/default"/>
    <dgm:cxn modelId="{F637F210-DE03-2E4B-ABCE-9E14F460DCE9}" type="presParOf" srcId="{DA1577B4-D06D-1C44-9F46-6A1AA0CA9EF4}" destId="{F99095ED-68BB-984B-8D3A-58E7AF5C8A05}" srcOrd="3" destOrd="0" presId="urn:microsoft.com/office/officeart/2005/8/layout/default"/>
    <dgm:cxn modelId="{DE87D69B-5066-8B45-B09F-5F26F047B6A3}" type="presParOf" srcId="{DA1577B4-D06D-1C44-9F46-6A1AA0CA9EF4}" destId="{280FAD14-B640-F74F-976B-C8794772F247}" srcOrd="4" destOrd="0" presId="urn:microsoft.com/office/officeart/2005/8/layout/default"/>
    <dgm:cxn modelId="{B75EC8D5-C79A-4547-83B1-C622F075713F}" type="presParOf" srcId="{DA1577B4-D06D-1C44-9F46-6A1AA0CA9EF4}" destId="{94778BCF-B89B-1441-B8FF-D909CA79AE70}" srcOrd="5" destOrd="0" presId="urn:microsoft.com/office/officeart/2005/8/layout/default"/>
    <dgm:cxn modelId="{C93E645F-99AD-CF42-9700-7A2584DD1E50}" type="presParOf" srcId="{DA1577B4-D06D-1C44-9F46-6A1AA0CA9EF4}" destId="{0B404885-8E0F-A746-AB2F-3E7ACE7CA89C}" srcOrd="6" destOrd="0" presId="urn:microsoft.com/office/officeart/2005/8/layout/default"/>
    <dgm:cxn modelId="{3929537E-AA5F-B44B-811E-FE9D966D80A4}" type="presParOf" srcId="{DA1577B4-D06D-1C44-9F46-6A1AA0CA9EF4}" destId="{7CBC9E2E-FA66-E445-82DF-82C5D22CC64D}" srcOrd="7" destOrd="0" presId="urn:microsoft.com/office/officeart/2005/8/layout/default"/>
    <dgm:cxn modelId="{89307F4F-3ED4-5745-9B42-C91D732E898B}" type="presParOf" srcId="{DA1577B4-D06D-1C44-9F46-6A1AA0CA9EF4}" destId="{28081E20-129B-A440-BC4C-1C23205A48B9}" srcOrd="8" destOrd="0" presId="urn:microsoft.com/office/officeart/2005/8/layout/default"/>
    <dgm:cxn modelId="{92167E33-328C-C54A-9BBB-83AE31D50042}" type="presParOf" srcId="{DA1577B4-D06D-1C44-9F46-6A1AA0CA9EF4}" destId="{68DBBF9A-0313-9F4E-9928-750FC793249C}" srcOrd="9" destOrd="0" presId="urn:microsoft.com/office/officeart/2005/8/layout/default"/>
    <dgm:cxn modelId="{FC8A484A-C4B7-B943-8E69-420A4AB6CB9E}" type="presParOf" srcId="{DA1577B4-D06D-1C44-9F46-6A1AA0CA9EF4}" destId="{044C9D72-727E-F440-A1F4-511A21E8FC85}" srcOrd="10" destOrd="0" presId="urn:microsoft.com/office/officeart/2005/8/layout/default"/>
    <dgm:cxn modelId="{B6840AFF-12A2-244A-85DA-9956608CA71A}" type="presParOf" srcId="{DA1577B4-D06D-1C44-9F46-6A1AA0CA9EF4}" destId="{A33C5A62-62B0-9340-9F15-DDA6AAF88CCB}" srcOrd="11" destOrd="0" presId="urn:microsoft.com/office/officeart/2005/8/layout/default"/>
    <dgm:cxn modelId="{8BAD629D-2AEF-AC49-835B-6F19E92C57D6}" type="presParOf" srcId="{DA1577B4-D06D-1C44-9F46-6A1AA0CA9EF4}" destId="{7086AE3A-167F-5A4F-A56F-37C1B78F859D}" srcOrd="12" destOrd="0" presId="urn:microsoft.com/office/officeart/2005/8/layout/default"/>
    <dgm:cxn modelId="{3EFAB25B-E291-C745-A06C-3433D3642B98}" type="presParOf" srcId="{DA1577B4-D06D-1C44-9F46-6A1AA0CA9EF4}" destId="{FCE1ABB6-ADE5-D444-B5A9-370337423D85}" srcOrd="13" destOrd="0" presId="urn:microsoft.com/office/officeart/2005/8/layout/default"/>
    <dgm:cxn modelId="{0B0CC07D-6A45-6346-B168-42D6A043D087}" type="presParOf" srcId="{DA1577B4-D06D-1C44-9F46-6A1AA0CA9EF4}" destId="{1419E4F6-F5CE-324E-A509-954612C5D441}" srcOrd="14" destOrd="0" presId="urn:microsoft.com/office/officeart/2005/8/layout/default"/>
    <dgm:cxn modelId="{9A897C07-901F-2644-8673-BBD37B4B1825}" type="presParOf" srcId="{DA1577B4-D06D-1C44-9F46-6A1AA0CA9EF4}" destId="{E3546B5D-F285-694A-9996-B3E322C362DE}" srcOrd="15" destOrd="0" presId="urn:microsoft.com/office/officeart/2005/8/layout/default"/>
    <dgm:cxn modelId="{4D9C0B0B-104B-6E43-A3E9-3261E3263696}" type="presParOf" srcId="{DA1577B4-D06D-1C44-9F46-6A1AA0CA9EF4}" destId="{4DD84607-08C4-7C44-B45C-ED7712B46F39}" srcOrd="16" destOrd="0" presId="urn:microsoft.com/office/officeart/2005/8/layout/default"/>
    <dgm:cxn modelId="{4DD47594-9343-BE49-852D-9A91BF97E309}" type="presParOf" srcId="{DA1577B4-D06D-1C44-9F46-6A1AA0CA9EF4}" destId="{21EAF6A4-01E1-714B-9DA8-5B97259A73EA}" srcOrd="17" destOrd="0" presId="urn:microsoft.com/office/officeart/2005/8/layout/default"/>
    <dgm:cxn modelId="{DED7B137-CC25-0248-B3BE-8943D9741D69}" type="presParOf" srcId="{DA1577B4-D06D-1C44-9F46-6A1AA0CA9EF4}" destId="{CD595C29-FA1E-F04B-8E1B-8C4311CFDB1C}" srcOrd="18" destOrd="0" presId="urn:microsoft.com/office/officeart/2005/8/layout/default"/>
    <dgm:cxn modelId="{522D23E7-EACB-5449-82C2-2EA17A7E6FD7}" type="presParOf" srcId="{DA1577B4-D06D-1C44-9F46-6A1AA0CA9EF4}" destId="{6A3F1236-CD43-BB4F-A9AA-D57DE1A7B007}" srcOrd="19" destOrd="0" presId="urn:microsoft.com/office/officeart/2005/8/layout/default"/>
    <dgm:cxn modelId="{015865A5-26C1-7A43-8127-6AA3E95EAD52}" type="presParOf" srcId="{DA1577B4-D06D-1C44-9F46-6A1AA0CA9EF4}" destId="{84DB6B62-E89A-8843-B332-85D4588DB108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3E84F7-97D2-44F2-B5A5-3C01F689BAD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accent0_3" csCatId="mainScheme" phldr="1"/>
      <dgm:spPr/>
      <dgm:t>
        <a:bodyPr/>
        <a:lstStyle/>
        <a:p>
          <a:endParaRPr lang="en-US"/>
        </a:p>
      </dgm:t>
    </dgm:pt>
    <dgm:pt modelId="{C292270A-578A-4C73-B943-0DC4BCD381BE}">
      <dgm:prSet/>
      <dgm:spPr/>
      <dgm:t>
        <a:bodyPr/>
        <a:lstStyle/>
        <a:p>
          <a:r>
            <a:rPr lang="ru-RU"/>
            <a:t>1. Лицензия на педагогическую деятельность</a:t>
          </a:r>
          <a:endParaRPr lang="en-US"/>
        </a:p>
      </dgm:t>
    </dgm:pt>
    <dgm:pt modelId="{D8E0B428-0A18-46F5-976D-F9ED6E40C9DE}" type="parTrans" cxnId="{FCFB54AA-814C-4D4D-9501-E20D0393B491}">
      <dgm:prSet/>
      <dgm:spPr/>
      <dgm:t>
        <a:bodyPr/>
        <a:lstStyle/>
        <a:p>
          <a:endParaRPr lang="en-US"/>
        </a:p>
      </dgm:t>
    </dgm:pt>
    <dgm:pt modelId="{5150F15A-35E0-4C7E-9F43-6323EED9986D}" type="sibTrans" cxnId="{FCFB54AA-814C-4D4D-9501-E20D0393B491}">
      <dgm:prSet/>
      <dgm:spPr/>
      <dgm:t>
        <a:bodyPr/>
        <a:lstStyle/>
        <a:p>
          <a:endParaRPr lang="en-US"/>
        </a:p>
      </dgm:t>
    </dgm:pt>
    <dgm:pt modelId="{6E9BA281-D98C-4135-8326-7A39A3A804C7}">
      <dgm:prSet/>
      <dgm:spPr/>
      <dgm:t>
        <a:bodyPr/>
        <a:lstStyle/>
        <a:p>
          <a:r>
            <a:rPr lang="ru-RU"/>
            <a:t>2. Лицензия на медицинскую деятельность</a:t>
          </a:r>
          <a:endParaRPr lang="en-US"/>
        </a:p>
      </dgm:t>
    </dgm:pt>
    <dgm:pt modelId="{FEB624C4-498B-4E8F-BD50-88F91E69E599}" type="parTrans" cxnId="{1258B874-451C-46A7-9725-8B897BD46DAC}">
      <dgm:prSet/>
      <dgm:spPr/>
      <dgm:t>
        <a:bodyPr/>
        <a:lstStyle/>
        <a:p>
          <a:endParaRPr lang="en-US"/>
        </a:p>
      </dgm:t>
    </dgm:pt>
    <dgm:pt modelId="{736BAEFF-D71E-493F-BADE-EB6D9985BFCD}" type="sibTrans" cxnId="{1258B874-451C-46A7-9725-8B897BD46DAC}">
      <dgm:prSet/>
      <dgm:spPr/>
      <dgm:t>
        <a:bodyPr/>
        <a:lstStyle/>
        <a:p>
          <a:endParaRPr lang="en-US"/>
        </a:p>
      </dgm:t>
    </dgm:pt>
    <dgm:pt modelId="{47E26316-EE0C-4EBF-AF43-0E667C397766}">
      <dgm:prSet/>
      <dgm:spPr/>
      <dgm:t>
        <a:bodyPr/>
        <a:lstStyle/>
        <a:p>
          <a:r>
            <a:rPr lang="ru-RU"/>
            <a:t>3. Лицензия на осуществление перевозок</a:t>
          </a:r>
          <a:endParaRPr lang="en-US"/>
        </a:p>
      </dgm:t>
    </dgm:pt>
    <dgm:pt modelId="{911196E3-DECD-4A02-87E8-107A10142D38}" type="parTrans" cxnId="{8304566B-2C4F-4FC8-A66D-F65ACBDBA523}">
      <dgm:prSet/>
      <dgm:spPr/>
      <dgm:t>
        <a:bodyPr/>
        <a:lstStyle/>
        <a:p>
          <a:endParaRPr lang="en-US"/>
        </a:p>
      </dgm:t>
    </dgm:pt>
    <dgm:pt modelId="{DF11D404-BC38-4345-BD23-DA7643B1BB32}" type="sibTrans" cxnId="{8304566B-2C4F-4FC8-A66D-F65ACBDBA523}">
      <dgm:prSet/>
      <dgm:spPr/>
      <dgm:t>
        <a:bodyPr/>
        <a:lstStyle/>
        <a:p>
          <a:endParaRPr lang="en-US"/>
        </a:p>
      </dgm:t>
    </dgm:pt>
    <dgm:pt modelId="{AED38AC6-7018-4EB5-964B-4843E378471A}">
      <dgm:prSet/>
      <dgm:spPr/>
      <dgm:t>
        <a:bodyPr/>
        <a:lstStyle/>
        <a:p>
          <a:r>
            <a:rPr lang="en-US"/>
            <a:t>4. </a:t>
          </a:r>
          <a:r>
            <a:rPr lang="ru-RU"/>
            <a:t>Фармацевтическая деятельность</a:t>
          </a:r>
          <a:endParaRPr lang="en-US"/>
        </a:p>
      </dgm:t>
    </dgm:pt>
    <dgm:pt modelId="{3D858633-1DF9-467E-AD7C-1982ACE30684}" type="parTrans" cxnId="{DA008785-3DCF-4218-91FF-E98D97A8C9B6}">
      <dgm:prSet/>
      <dgm:spPr/>
      <dgm:t>
        <a:bodyPr/>
        <a:lstStyle/>
        <a:p>
          <a:endParaRPr lang="en-US"/>
        </a:p>
      </dgm:t>
    </dgm:pt>
    <dgm:pt modelId="{7606B898-478C-4B83-90E3-E54B4306A246}" type="sibTrans" cxnId="{DA008785-3DCF-4218-91FF-E98D97A8C9B6}">
      <dgm:prSet/>
      <dgm:spPr/>
      <dgm:t>
        <a:bodyPr/>
        <a:lstStyle/>
        <a:p>
          <a:endParaRPr lang="en-US"/>
        </a:p>
      </dgm:t>
    </dgm:pt>
    <dgm:pt modelId="{BE6508A5-2696-427E-9FA1-BA2482AA39D9}" type="pres">
      <dgm:prSet presAssocID="{853E84F7-97D2-44F2-B5A5-3C01F689BAD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A487FD-8A60-4EA6-9E7C-1BCC4877F49F}" type="pres">
      <dgm:prSet presAssocID="{853E84F7-97D2-44F2-B5A5-3C01F689BADD}" presName="container" presStyleCnt="0">
        <dgm:presLayoutVars>
          <dgm:dir/>
          <dgm:resizeHandles val="exact"/>
        </dgm:presLayoutVars>
      </dgm:prSet>
      <dgm:spPr/>
    </dgm:pt>
    <dgm:pt modelId="{823F7D55-339C-460A-88DC-B04C92B3C90D}" type="pres">
      <dgm:prSet presAssocID="{C292270A-578A-4C73-B943-0DC4BCD381BE}" presName="compNode" presStyleCnt="0"/>
      <dgm:spPr/>
    </dgm:pt>
    <dgm:pt modelId="{E0A4347C-2D36-44C5-BD55-161D85FFC00B}" type="pres">
      <dgm:prSet presAssocID="{C292270A-578A-4C73-B943-0DC4BCD381BE}" presName="iconBgRect" presStyleLbl="bgShp" presStyleIdx="0" presStyleCnt="4"/>
      <dgm:spPr/>
    </dgm:pt>
    <dgm:pt modelId="{A5C428A8-8E23-40FB-93B4-97D60EA37615}" type="pres">
      <dgm:prSet presAssocID="{C292270A-578A-4C73-B943-0DC4BCD381B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E72DCA7A-C179-4352-979C-E8ECD4A6FA88}" type="pres">
      <dgm:prSet presAssocID="{C292270A-578A-4C73-B943-0DC4BCD381BE}" presName="spaceRect" presStyleCnt="0"/>
      <dgm:spPr/>
    </dgm:pt>
    <dgm:pt modelId="{44D324DB-9D3A-4367-B378-E2D979D72F71}" type="pres">
      <dgm:prSet presAssocID="{C292270A-578A-4C73-B943-0DC4BCD381BE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829805A-EC25-4280-979A-6F8C9EFC4641}" type="pres">
      <dgm:prSet presAssocID="{5150F15A-35E0-4C7E-9F43-6323EED9986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6B0B427-59B9-4911-ABD7-DD32332ED69B}" type="pres">
      <dgm:prSet presAssocID="{6E9BA281-D98C-4135-8326-7A39A3A804C7}" presName="compNode" presStyleCnt="0"/>
      <dgm:spPr/>
    </dgm:pt>
    <dgm:pt modelId="{A4026A09-1D10-4632-B929-FF525588DB15}" type="pres">
      <dgm:prSet presAssocID="{6E9BA281-D98C-4135-8326-7A39A3A804C7}" presName="iconBgRect" presStyleLbl="bgShp" presStyleIdx="1" presStyleCnt="4"/>
      <dgm:spPr/>
    </dgm:pt>
    <dgm:pt modelId="{5CA8D2E6-5C06-4CB1-B3B1-B42D50F415B4}" type="pres">
      <dgm:prSet presAssocID="{6E9BA281-D98C-4135-8326-7A39A3A804C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онтрольный список"/>
        </a:ext>
      </dgm:extLst>
    </dgm:pt>
    <dgm:pt modelId="{7DDAAE79-8C71-4B79-8C4B-BA26CEC49C11}" type="pres">
      <dgm:prSet presAssocID="{6E9BA281-D98C-4135-8326-7A39A3A804C7}" presName="spaceRect" presStyleCnt="0"/>
      <dgm:spPr/>
    </dgm:pt>
    <dgm:pt modelId="{7F7F1402-11F9-456B-A3FA-2B239937E82A}" type="pres">
      <dgm:prSet presAssocID="{6E9BA281-D98C-4135-8326-7A39A3A804C7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701A4DF6-FFA5-49C1-B7EF-08189E88EA24}" type="pres">
      <dgm:prSet presAssocID="{736BAEFF-D71E-493F-BADE-EB6D9985BFC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398BAAE-12B5-4652-B30A-FA8DBDFDB154}" type="pres">
      <dgm:prSet presAssocID="{47E26316-EE0C-4EBF-AF43-0E667C397766}" presName="compNode" presStyleCnt="0"/>
      <dgm:spPr/>
    </dgm:pt>
    <dgm:pt modelId="{1A6C5432-A266-410D-8243-D999825D0B59}" type="pres">
      <dgm:prSet presAssocID="{47E26316-EE0C-4EBF-AF43-0E667C397766}" presName="iconBgRect" presStyleLbl="bgShp" presStyleIdx="2" presStyleCnt="4"/>
      <dgm:spPr/>
    </dgm:pt>
    <dgm:pt modelId="{F1137621-C048-4B34-BFA1-A2F8F75EFB25}" type="pres">
      <dgm:prSet presAssocID="{47E26316-EE0C-4EBF-AF43-0E667C39776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Скорая помощь контур"/>
        </a:ext>
      </dgm:extLst>
    </dgm:pt>
    <dgm:pt modelId="{99F79CB5-B5D1-4AED-817B-CF329ABD0041}" type="pres">
      <dgm:prSet presAssocID="{47E26316-EE0C-4EBF-AF43-0E667C397766}" presName="spaceRect" presStyleCnt="0"/>
      <dgm:spPr/>
    </dgm:pt>
    <dgm:pt modelId="{F8BFA9EB-07A8-4152-99CD-8D0B81B20DDA}" type="pres">
      <dgm:prSet presAssocID="{47E26316-EE0C-4EBF-AF43-0E667C397766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2CC7650C-DE61-4B39-A220-C120DC131E13}" type="pres">
      <dgm:prSet presAssocID="{DF11D404-BC38-4345-BD23-DA7643B1BB3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7CEE553-88C3-4964-89D9-C6A981246937}" type="pres">
      <dgm:prSet presAssocID="{AED38AC6-7018-4EB5-964B-4843E378471A}" presName="compNode" presStyleCnt="0"/>
      <dgm:spPr/>
    </dgm:pt>
    <dgm:pt modelId="{85E8F361-E8F9-4EAA-B517-27EE963E2397}" type="pres">
      <dgm:prSet presAssocID="{AED38AC6-7018-4EB5-964B-4843E378471A}" presName="iconBgRect" presStyleLbl="bgShp" presStyleIdx="3" presStyleCnt="4"/>
      <dgm:spPr/>
    </dgm:pt>
    <dgm:pt modelId="{BD4CB0D0-FDED-4FDB-AABE-0C014B3E67CF}" type="pres">
      <dgm:prSet presAssocID="{AED38AC6-7018-4EB5-964B-4843E378471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Шприц со сплошной заливкой"/>
        </a:ext>
      </dgm:extLst>
    </dgm:pt>
    <dgm:pt modelId="{0BA3916F-6D54-4FC9-BA18-820A088C940E}" type="pres">
      <dgm:prSet presAssocID="{AED38AC6-7018-4EB5-964B-4843E378471A}" presName="spaceRect" presStyleCnt="0"/>
      <dgm:spPr/>
    </dgm:pt>
    <dgm:pt modelId="{0BB1733B-8C7B-48B1-8353-F8B0167D9B97}" type="pres">
      <dgm:prSet presAssocID="{AED38AC6-7018-4EB5-964B-4843E378471A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008785-3DCF-4218-91FF-E98D97A8C9B6}" srcId="{853E84F7-97D2-44F2-B5A5-3C01F689BADD}" destId="{AED38AC6-7018-4EB5-964B-4843E378471A}" srcOrd="3" destOrd="0" parTransId="{3D858633-1DF9-467E-AD7C-1982ACE30684}" sibTransId="{7606B898-478C-4B83-90E3-E54B4306A246}"/>
    <dgm:cxn modelId="{5DA8040C-F387-4E6C-923C-367A141ACD3E}" type="presOf" srcId="{AED38AC6-7018-4EB5-964B-4843E378471A}" destId="{0BB1733B-8C7B-48B1-8353-F8B0167D9B97}" srcOrd="0" destOrd="0" presId="urn:microsoft.com/office/officeart/2018/2/layout/IconCircleList"/>
    <dgm:cxn modelId="{95D13681-7338-4EC2-A58B-24DD02D9E24D}" type="presOf" srcId="{6E9BA281-D98C-4135-8326-7A39A3A804C7}" destId="{7F7F1402-11F9-456B-A3FA-2B239937E82A}" srcOrd="0" destOrd="0" presId="urn:microsoft.com/office/officeart/2018/2/layout/IconCircleList"/>
    <dgm:cxn modelId="{CFC1C8ED-4BF9-4718-9F87-74E512D879DE}" type="presOf" srcId="{DF11D404-BC38-4345-BD23-DA7643B1BB32}" destId="{2CC7650C-DE61-4B39-A220-C120DC131E13}" srcOrd="0" destOrd="0" presId="urn:microsoft.com/office/officeart/2018/2/layout/IconCircleList"/>
    <dgm:cxn modelId="{FCFB54AA-814C-4D4D-9501-E20D0393B491}" srcId="{853E84F7-97D2-44F2-B5A5-3C01F689BADD}" destId="{C292270A-578A-4C73-B943-0DC4BCD381BE}" srcOrd="0" destOrd="0" parTransId="{D8E0B428-0A18-46F5-976D-F9ED6E40C9DE}" sibTransId="{5150F15A-35E0-4C7E-9F43-6323EED9986D}"/>
    <dgm:cxn modelId="{247F8B6F-BF1C-4893-8341-49E0C6A6378F}" type="presOf" srcId="{47E26316-EE0C-4EBF-AF43-0E667C397766}" destId="{F8BFA9EB-07A8-4152-99CD-8D0B81B20DDA}" srcOrd="0" destOrd="0" presId="urn:microsoft.com/office/officeart/2018/2/layout/IconCircleList"/>
    <dgm:cxn modelId="{BF8C5B73-5B2C-4DBE-9D84-1A13EEF5F0C9}" type="presOf" srcId="{5150F15A-35E0-4C7E-9F43-6323EED9986D}" destId="{D829805A-EC25-4280-979A-6F8C9EFC4641}" srcOrd="0" destOrd="0" presId="urn:microsoft.com/office/officeart/2018/2/layout/IconCircleList"/>
    <dgm:cxn modelId="{86906706-E631-4F27-A020-0874B2020C43}" type="presOf" srcId="{C292270A-578A-4C73-B943-0DC4BCD381BE}" destId="{44D324DB-9D3A-4367-B378-E2D979D72F71}" srcOrd="0" destOrd="0" presId="urn:microsoft.com/office/officeart/2018/2/layout/IconCircleList"/>
    <dgm:cxn modelId="{8304566B-2C4F-4FC8-A66D-F65ACBDBA523}" srcId="{853E84F7-97D2-44F2-B5A5-3C01F689BADD}" destId="{47E26316-EE0C-4EBF-AF43-0E667C397766}" srcOrd="2" destOrd="0" parTransId="{911196E3-DECD-4A02-87E8-107A10142D38}" sibTransId="{DF11D404-BC38-4345-BD23-DA7643B1BB32}"/>
    <dgm:cxn modelId="{06814BCA-C923-4C3A-B03A-2C8489C773BC}" type="presOf" srcId="{736BAEFF-D71E-493F-BADE-EB6D9985BFCD}" destId="{701A4DF6-FFA5-49C1-B7EF-08189E88EA24}" srcOrd="0" destOrd="0" presId="urn:microsoft.com/office/officeart/2018/2/layout/IconCircleList"/>
    <dgm:cxn modelId="{51C98ECE-C06B-43CD-901F-85E1A459A956}" type="presOf" srcId="{853E84F7-97D2-44F2-B5A5-3C01F689BADD}" destId="{BE6508A5-2696-427E-9FA1-BA2482AA39D9}" srcOrd="0" destOrd="0" presId="urn:microsoft.com/office/officeart/2018/2/layout/IconCircleList"/>
    <dgm:cxn modelId="{1258B874-451C-46A7-9725-8B897BD46DAC}" srcId="{853E84F7-97D2-44F2-B5A5-3C01F689BADD}" destId="{6E9BA281-D98C-4135-8326-7A39A3A804C7}" srcOrd="1" destOrd="0" parTransId="{FEB624C4-498B-4E8F-BD50-88F91E69E599}" sibTransId="{736BAEFF-D71E-493F-BADE-EB6D9985BFCD}"/>
    <dgm:cxn modelId="{1FAD5DB3-5DF1-4BC8-A444-710F38CCACDF}" type="presParOf" srcId="{BE6508A5-2696-427E-9FA1-BA2482AA39D9}" destId="{9EA487FD-8A60-4EA6-9E7C-1BCC4877F49F}" srcOrd="0" destOrd="0" presId="urn:microsoft.com/office/officeart/2018/2/layout/IconCircleList"/>
    <dgm:cxn modelId="{A2293EBC-51D0-4545-8083-A3168D229942}" type="presParOf" srcId="{9EA487FD-8A60-4EA6-9E7C-1BCC4877F49F}" destId="{823F7D55-339C-460A-88DC-B04C92B3C90D}" srcOrd="0" destOrd="0" presId="urn:microsoft.com/office/officeart/2018/2/layout/IconCircleList"/>
    <dgm:cxn modelId="{FF89604D-5D60-42AC-8E32-5CF057CDD055}" type="presParOf" srcId="{823F7D55-339C-460A-88DC-B04C92B3C90D}" destId="{E0A4347C-2D36-44C5-BD55-161D85FFC00B}" srcOrd="0" destOrd="0" presId="urn:microsoft.com/office/officeart/2018/2/layout/IconCircleList"/>
    <dgm:cxn modelId="{64D0F2DB-930B-4559-B321-C773D49E77FD}" type="presParOf" srcId="{823F7D55-339C-460A-88DC-B04C92B3C90D}" destId="{A5C428A8-8E23-40FB-93B4-97D60EA37615}" srcOrd="1" destOrd="0" presId="urn:microsoft.com/office/officeart/2018/2/layout/IconCircleList"/>
    <dgm:cxn modelId="{6DB429FD-38D4-4EE1-9FBA-1F44E51F6BED}" type="presParOf" srcId="{823F7D55-339C-460A-88DC-B04C92B3C90D}" destId="{E72DCA7A-C179-4352-979C-E8ECD4A6FA88}" srcOrd="2" destOrd="0" presId="urn:microsoft.com/office/officeart/2018/2/layout/IconCircleList"/>
    <dgm:cxn modelId="{83919372-5DE2-4FBD-83C1-0AB505FFDB4D}" type="presParOf" srcId="{823F7D55-339C-460A-88DC-B04C92B3C90D}" destId="{44D324DB-9D3A-4367-B378-E2D979D72F71}" srcOrd="3" destOrd="0" presId="urn:microsoft.com/office/officeart/2018/2/layout/IconCircleList"/>
    <dgm:cxn modelId="{58C022CF-36CE-4EE1-9822-B3F61963B2FC}" type="presParOf" srcId="{9EA487FD-8A60-4EA6-9E7C-1BCC4877F49F}" destId="{D829805A-EC25-4280-979A-6F8C9EFC4641}" srcOrd="1" destOrd="0" presId="urn:microsoft.com/office/officeart/2018/2/layout/IconCircleList"/>
    <dgm:cxn modelId="{36CC8B87-D0A9-4C05-B620-CFBF3C271497}" type="presParOf" srcId="{9EA487FD-8A60-4EA6-9E7C-1BCC4877F49F}" destId="{16B0B427-59B9-4911-ABD7-DD32332ED69B}" srcOrd="2" destOrd="0" presId="urn:microsoft.com/office/officeart/2018/2/layout/IconCircleList"/>
    <dgm:cxn modelId="{292ABABA-1593-4438-992B-A36444D313B7}" type="presParOf" srcId="{16B0B427-59B9-4911-ABD7-DD32332ED69B}" destId="{A4026A09-1D10-4632-B929-FF525588DB15}" srcOrd="0" destOrd="0" presId="urn:microsoft.com/office/officeart/2018/2/layout/IconCircleList"/>
    <dgm:cxn modelId="{36B08D05-B40D-4324-899F-4D73BBB27372}" type="presParOf" srcId="{16B0B427-59B9-4911-ABD7-DD32332ED69B}" destId="{5CA8D2E6-5C06-4CB1-B3B1-B42D50F415B4}" srcOrd="1" destOrd="0" presId="urn:microsoft.com/office/officeart/2018/2/layout/IconCircleList"/>
    <dgm:cxn modelId="{077D1363-BDFD-4646-8779-E9C514CB26FA}" type="presParOf" srcId="{16B0B427-59B9-4911-ABD7-DD32332ED69B}" destId="{7DDAAE79-8C71-4B79-8C4B-BA26CEC49C11}" srcOrd="2" destOrd="0" presId="urn:microsoft.com/office/officeart/2018/2/layout/IconCircleList"/>
    <dgm:cxn modelId="{B0BE9746-6BE9-48AD-974A-EFC9CEA7784A}" type="presParOf" srcId="{16B0B427-59B9-4911-ABD7-DD32332ED69B}" destId="{7F7F1402-11F9-456B-A3FA-2B239937E82A}" srcOrd="3" destOrd="0" presId="urn:microsoft.com/office/officeart/2018/2/layout/IconCircleList"/>
    <dgm:cxn modelId="{950C0E78-CF10-491C-9AAD-AD332E7A2EB5}" type="presParOf" srcId="{9EA487FD-8A60-4EA6-9E7C-1BCC4877F49F}" destId="{701A4DF6-FFA5-49C1-B7EF-08189E88EA24}" srcOrd="3" destOrd="0" presId="urn:microsoft.com/office/officeart/2018/2/layout/IconCircleList"/>
    <dgm:cxn modelId="{4EBA5EFC-9158-4C82-B05F-F04E555E0B95}" type="presParOf" srcId="{9EA487FD-8A60-4EA6-9E7C-1BCC4877F49F}" destId="{0398BAAE-12B5-4652-B30A-FA8DBDFDB154}" srcOrd="4" destOrd="0" presId="urn:microsoft.com/office/officeart/2018/2/layout/IconCircleList"/>
    <dgm:cxn modelId="{A6D568BA-763A-4684-99F7-7DC6EED47785}" type="presParOf" srcId="{0398BAAE-12B5-4652-B30A-FA8DBDFDB154}" destId="{1A6C5432-A266-410D-8243-D999825D0B59}" srcOrd="0" destOrd="0" presId="urn:microsoft.com/office/officeart/2018/2/layout/IconCircleList"/>
    <dgm:cxn modelId="{5BD28EA4-F93B-48C7-AEBA-ECD4CEFBC4A1}" type="presParOf" srcId="{0398BAAE-12B5-4652-B30A-FA8DBDFDB154}" destId="{F1137621-C048-4B34-BFA1-A2F8F75EFB25}" srcOrd="1" destOrd="0" presId="urn:microsoft.com/office/officeart/2018/2/layout/IconCircleList"/>
    <dgm:cxn modelId="{C90E6045-3429-4505-A253-8917378D9CA8}" type="presParOf" srcId="{0398BAAE-12B5-4652-B30A-FA8DBDFDB154}" destId="{99F79CB5-B5D1-4AED-817B-CF329ABD0041}" srcOrd="2" destOrd="0" presId="urn:microsoft.com/office/officeart/2018/2/layout/IconCircleList"/>
    <dgm:cxn modelId="{5132712E-6012-458B-89EB-060DDE6979B4}" type="presParOf" srcId="{0398BAAE-12B5-4652-B30A-FA8DBDFDB154}" destId="{F8BFA9EB-07A8-4152-99CD-8D0B81B20DDA}" srcOrd="3" destOrd="0" presId="urn:microsoft.com/office/officeart/2018/2/layout/IconCircleList"/>
    <dgm:cxn modelId="{52A8A5D6-FA21-4E75-9F90-E0CE9179F452}" type="presParOf" srcId="{9EA487FD-8A60-4EA6-9E7C-1BCC4877F49F}" destId="{2CC7650C-DE61-4B39-A220-C120DC131E13}" srcOrd="5" destOrd="0" presId="urn:microsoft.com/office/officeart/2018/2/layout/IconCircleList"/>
    <dgm:cxn modelId="{2DF8E2D1-717D-4A77-9564-3AEB62642A9D}" type="presParOf" srcId="{9EA487FD-8A60-4EA6-9E7C-1BCC4877F49F}" destId="{07CEE553-88C3-4964-89D9-C6A981246937}" srcOrd="6" destOrd="0" presId="urn:microsoft.com/office/officeart/2018/2/layout/IconCircleList"/>
    <dgm:cxn modelId="{F59338C4-B86D-4576-8CF9-791FA694CD3D}" type="presParOf" srcId="{07CEE553-88C3-4964-89D9-C6A981246937}" destId="{85E8F361-E8F9-4EAA-B517-27EE963E2397}" srcOrd="0" destOrd="0" presId="urn:microsoft.com/office/officeart/2018/2/layout/IconCircleList"/>
    <dgm:cxn modelId="{7C4A6B55-FE83-494C-9E65-7E06029C3047}" type="presParOf" srcId="{07CEE553-88C3-4964-89D9-C6A981246937}" destId="{BD4CB0D0-FDED-4FDB-AABE-0C014B3E67CF}" srcOrd="1" destOrd="0" presId="urn:microsoft.com/office/officeart/2018/2/layout/IconCircleList"/>
    <dgm:cxn modelId="{D0BF50C2-1374-4E8D-AC69-8E4D0A5AA9B3}" type="presParOf" srcId="{07CEE553-88C3-4964-89D9-C6A981246937}" destId="{0BA3916F-6D54-4FC9-BA18-820A088C940E}" srcOrd="2" destOrd="0" presId="urn:microsoft.com/office/officeart/2018/2/layout/IconCircleList"/>
    <dgm:cxn modelId="{19A6AC53-6949-4978-8F97-F81C3EDE1076}" type="presParOf" srcId="{07CEE553-88C3-4964-89D9-C6A981246937}" destId="{0BB1733B-8C7B-48B1-8353-F8B0167D9B97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9AF66-9608-9243-989C-F96C6298380E}">
      <dsp:nvSpPr>
        <dsp:cNvPr id="0" name=""/>
        <dsp:cNvSpPr/>
      </dsp:nvSpPr>
      <dsp:spPr>
        <a:xfrm>
          <a:off x="6387" y="520948"/>
          <a:ext cx="1996872" cy="239624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247" tIns="0" rIns="197247" bIns="33020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- Общее отделение № 1 (2й этаж главного корпуса ) - 152 чел.;</a:t>
          </a:r>
          <a:endParaRPr lang="en-US" sz="1500" kern="1200" dirty="0"/>
        </a:p>
      </dsp:txBody>
      <dsp:txXfrm>
        <a:off x="6387" y="1479447"/>
        <a:ext cx="1996872" cy="1437747"/>
      </dsp:txXfrm>
    </dsp:sp>
    <dsp:sp modelId="{EC4C4F7A-B0E8-A14E-9547-61D505C8D1B7}">
      <dsp:nvSpPr>
        <dsp:cNvPr id="0" name=""/>
        <dsp:cNvSpPr/>
      </dsp:nvSpPr>
      <dsp:spPr>
        <a:xfrm>
          <a:off x="6387" y="520948"/>
          <a:ext cx="1996872" cy="9584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247" tIns="165100" rIns="197247" bIns="1651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/>
            <a:t>01</a:t>
          </a:r>
        </a:p>
      </dsp:txBody>
      <dsp:txXfrm>
        <a:off x="6387" y="520948"/>
        <a:ext cx="1996872" cy="958498"/>
      </dsp:txXfrm>
    </dsp:sp>
    <dsp:sp modelId="{30FB4CF7-DAE6-6547-AFE0-3D808C03B05E}">
      <dsp:nvSpPr>
        <dsp:cNvPr id="0" name=""/>
        <dsp:cNvSpPr/>
      </dsp:nvSpPr>
      <dsp:spPr>
        <a:xfrm>
          <a:off x="2163009" y="520948"/>
          <a:ext cx="1996872" cy="2396246"/>
        </a:xfrm>
        <a:prstGeom prst="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247" tIns="0" rIns="197247" bIns="33020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- Отделение Милосердие № 2 (1й этаж главного корпуса) - 65 чел. ;</a:t>
          </a:r>
          <a:endParaRPr lang="en-US" sz="1500" kern="1200" dirty="0"/>
        </a:p>
      </dsp:txBody>
      <dsp:txXfrm>
        <a:off x="2163009" y="1479447"/>
        <a:ext cx="1996872" cy="1437747"/>
      </dsp:txXfrm>
    </dsp:sp>
    <dsp:sp modelId="{CF309B11-836C-1A40-8BB9-A184EDAF831B}">
      <dsp:nvSpPr>
        <dsp:cNvPr id="0" name=""/>
        <dsp:cNvSpPr/>
      </dsp:nvSpPr>
      <dsp:spPr>
        <a:xfrm>
          <a:off x="2163009" y="520948"/>
          <a:ext cx="1996872" cy="9584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247" tIns="165100" rIns="197247" bIns="1651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/>
            <a:t>02</a:t>
          </a:r>
        </a:p>
      </dsp:txBody>
      <dsp:txXfrm>
        <a:off x="2163009" y="520948"/>
        <a:ext cx="1996872" cy="958498"/>
      </dsp:txXfrm>
    </dsp:sp>
    <dsp:sp modelId="{3D36AA87-B981-B948-A26F-6872AE336F9A}">
      <dsp:nvSpPr>
        <dsp:cNvPr id="0" name=""/>
        <dsp:cNvSpPr/>
      </dsp:nvSpPr>
      <dsp:spPr>
        <a:xfrm>
          <a:off x="4319631" y="520948"/>
          <a:ext cx="1996872" cy="2396246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247" tIns="0" rIns="197247" bIns="33020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- Отделение Милосердие № 3 (отдельный корпус для женщин) - 100 чел.;</a:t>
          </a:r>
          <a:endParaRPr lang="en-US" sz="1500" kern="1200" dirty="0"/>
        </a:p>
      </dsp:txBody>
      <dsp:txXfrm>
        <a:off x="4319631" y="1479447"/>
        <a:ext cx="1996872" cy="1437747"/>
      </dsp:txXfrm>
    </dsp:sp>
    <dsp:sp modelId="{3B7DB7E8-32C4-FE45-8BF5-FEDB0EEA9622}">
      <dsp:nvSpPr>
        <dsp:cNvPr id="0" name=""/>
        <dsp:cNvSpPr/>
      </dsp:nvSpPr>
      <dsp:spPr>
        <a:xfrm>
          <a:off x="4319631" y="520948"/>
          <a:ext cx="1996872" cy="9584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247" tIns="165100" rIns="197247" bIns="1651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/>
            <a:t>03</a:t>
          </a:r>
        </a:p>
      </dsp:txBody>
      <dsp:txXfrm>
        <a:off x="4319631" y="520948"/>
        <a:ext cx="1996872" cy="958498"/>
      </dsp:txXfrm>
    </dsp:sp>
    <dsp:sp modelId="{E38774DC-60B1-3A4E-9D66-DA712A7CA7C3}">
      <dsp:nvSpPr>
        <dsp:cNvPr id="0" name=""/>
        <dsp:cNvSpPr/>
      </dsp:nvSpPr>
      <dsp:spPr>
        <a:xfrm>
          <a:off x="6476253" y="520948"/>
          <a:ext cx="1996872" cy="2396246"/>
        </a:xfrm>
        <a:prstGeom prst="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247" tIns="0" rIns="197247" bIns="33020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- Отделение Милосердие № 4 (отдельный корпус для мужчин) – 104 чел</a:t>
          </a:r>
          <a:r>
            <a:rPr lang="ru-RU" sz="1500" kern="1200" dirty="0" smtClean="0"/>
            <a:t>.;</a:t>
          </a:r>
          <a:endParaRPr lang="en-US" sz="1500" kern="1200" dirty="0"/>
        </a:p>
      </dsp:txBody>
      <dsp:txXfrm>
        <a:off x="6476253" y="1479447"/>
        <a:ext cx="1996872" cy="1437747"/>
      </dsp:txXfrm>
    </dsp:sp>
    <dsp:sp modelId="{6645D73D-BD28-824C-896A-CA9AC5E85D5B}">
      <dsp:nvSpPr>
        <dsp:cNvPr id="0" name=""/>
        <dsp:cNvSpPr/>
      </dsp:nvSpPr>
      <dsp:spPr>
        <a:xfrm>
          <a:off x="6476253" y="520948"/>
          <a:ext cx="1996872" cy="9584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247" tIns="165100" rIns="197247" bIns="1651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/>
            <a:t>04</a:t>
          </a:r>
        </a:p>
      </dsp:txBody>
      <dsp:txXfrm>
        <a:off x="6476253" y="520948"/>
        <a:ext cx="1996872" cy="958498"/>
      </dsp:txXfrm>
    </dsp:sp>
    <dsp:sp modelId="{3754C51F-D58F-47A5-AFC4-25408FFF4AD6}">
      <dsp:nvSpPr>
        <dsp:cNvPr id="0" name=""/>
        <dsp:cNvSpPr/>
      </dsp:nvSpPr>
      <dsp:spPr>
        <a:xfrm>
          <a:off x="8632875" y="520948"/>
          <a:ext cx="1996872" cy="2396246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247" tIns="0" rIns="197247" bIns="33020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- Отделение </a:t>
          </a:r>
          <a:r>
            <a:rPr lang="ru-RU" sz="1500" kern="1200" smtClean="0"/>
            <a:t>дневного пребывания </a:t>
          </a:r>
          <a:r>
            <a:rPr lang="ru-RU" sz="1500" kern="1200" dirty="0" smtClean="0"/>
            <a:t>– </a:t>
          </a:r>
          <a:r>
            <a:rPr lang="ru-RU" sz="1500" kern="1200" smtClean="0"/>
            <a:t>4 чел.</a:t>
          </a:r>
          <a:endParaRPr lang="ru-RU" sz="1500" kern="1200" dirty="0"/>
        </a:p>
      </dsp:txBody>
      <dsp:txXfrm>
        <a:off x="8632875" y="1479447"/>
        <a:ext cx="1996872" cy="1437747"/>
      </dsp:txXfrm>
    </dsp:sp>
    <dsp:sp modelId="{4BD64F26-8DBA-49C0-8170-08D5EC420F75}">
      <dsp:nvSpPr>
        <dsp:cNvPr id="0" name=""/>
        <dsp:cNvSpPr/>
      </dsp:nvSpPr>
      <dsp:spPr>
        <a:xfrm>
          <a:off x="8632875" y="520948"/>
          <a:ext cx="1996872" cy="9584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247" tIns="165100" rIns="197247" bIns="1651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/>
        </a:p>
      </dsp:txBody>
      <dsp:txXfrm>
        <a:off x="8632875" y="520948"/>
        <a:ext cx="1996872" cy="958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Times New Roman" panose="020206030504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Times New Roman" panose="02020603050405020304" pitchFamily="18" charset="0"/>
              </a:defRPr>
            </a:lvl1pPr>
          </a:lstStyle>
          <a:p>
            <a:fld id="{AE58022A-0FAF-3E48-B603-D0950286129D}" type="datetimeFigureOut">
              <a:rPr lang="ru-RU" smtClean="0"/>
              <a:pPr/>
              <a:t>03.08.2023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Times New Roman" panose="020206030504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Times New Roman" panose="02020603050405020304" pitchFamily="18" charset="0"/>
              </a:defRPr>
            </a:lvl1pPr>
          </a:lstStyle>
          <a:p>
            <a:fld id="{1BEB60B6-3B57-144D-B495-AF3FD994F5C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051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B60B6-3B57-144D-B495-AF3FD994F5C3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87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6A4E-D0B1-9C46-BACF-95DC499D91AB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10E2-F287-FF48-837C-73A56D275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424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6A4E-D0B1-9C46-BACF-95DC499D91AB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10E2-F287-FF48-837C-73A56D275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632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6A4E-D0B1-9C46-BACF-95DC499D91AB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10E2-F287-FF48-837C-73A56D275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495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6A4E-D0B1-9C46-BACF-95DC499D91AB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10E2-F287-FF48-837C-73A56D275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243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6A4E-D0B1-9C46-BACF-95DC499D91AB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10E2-F287-FF48-837C-73A56D275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129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6A4E-D0B1-9C46-BACF-95DC499D91AB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10E2-F287-FF48-837C-73A56D275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435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6A4E-D0B1-9C46-BACF-95DC499D91AB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10E2-F287-FF48-837C-73A56D275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443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6A4E-D0B1-9C46-BACF-95DC499D91AB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10E2-F287-FF48-837C-73A56D275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862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6A4E-D0B1-9C46-BACF-95DC499D91AB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10E2-F287-FF48-837C-73A56D275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812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6A4E-D0B1-9C46-BACF-95DC499D91AB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10E2-F287-FF48-837C-73A56D275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80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6A4E-D0B1-9C46-BACF-95DC499D91AB}" type="datetimeFigureOut">
              <a:rPr lang="ru-RU" smtClean="0"/>
              <a:t>03.08.2023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10E2-F287-FF48-837C-73A56D275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497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B6A4E-D0B1-9C46-BACF-95DC499D91AB}" type="datetimeFigureOut">
              <a:rPr lang="ru-RU" smtClean="0"/>
              <a:pPr/>
              <a:t>03.08.2023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D10E2-F287-FF48-837C-73A56D2755E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643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Rectangle 1039">
            <a:extLst>
              <a:ext uri="{FF2B5EF4-FFF2-40B4-BE49-F238E27FC236}">
                <a16:creationId xmlns:a16="http://schemas.microsoft.com/office/drawing/2014/main" xmlns="" id="{657F69E0-C4B0-4BEC-A689-4F8D877F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</a:endParaRPr>
          </a:p>
        </p:txBody>
      </p:sp>
      <p:pic>
        <p:nvPicPr>
          <p:cNvPr id="1026" name="Picture 2" descr="Гатчинский психоневрологический интернат в г. Гатчина : Телефонный  справочник Гатчины и Гатчинского района">
            <a:extLst>
              <a:ext uri="{FF2B5EF4-FFF2-40B4-BE49-F238E27FC236}">
                <a16:creationId xmlns:a16="http://schemas.microsoft.com/office/drawing/2014/main" xmlns="" id="{1283AB66-92A8-AB44-0521-54000181E7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81" r="-1" b="-1"/>
          <a:stretch/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8AED84-E8BB-F62D-78A6-488A122EC0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ru-RU" sz="6600" b="1" dirty="0">
                <a:solidFill>
                  <a:schemeClr val="bg1"/>
                </a:solidFill>
              </a:rPr>
              <a:t>Гатчинский психоневрологический интернат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987713B-EBFD-DE0F-B4D5-E1997155D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4161" y="448131"/>
            <a:ext cx="9144000" cy="153619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Ленинградское областное государственное стационарное бюджетное учреждение социального обслуживания </a:t>
            </a:r>
          </a:p>
        </p:txBody>
      </p:sp>
      <p:sp>
        <p:nvSpPr>
          <p:cNvPr id="1042" name="sketchy line">
            <a:extLst>
              <a:ext uri="{FF2B5EF4-FFF2-40B4-BE49-F238E27FC236}">
                <a16:creationId xmlns:a16="http://schemas.microsoft.com/office/drawing/2014/main" xmlns="" id="{9F6380B4-6A1C-481E-8408-B4E6C75B9B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</a:endParaRP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EF2E9B9F-12F1-4010-814F-66C2E02F35FD}"/>
              </a:ext>
            </a:extLst>
          </p:cNvPr>
          <p:cNvSpPr txBox="1">
            <a:spLocks/>
          </p:cNvSpPr>
          <p:nvPr/>
        </p:nvSpPr>
        <p:spPr>
          <a:xfrm>
            <a:off x="1524000" y="4569931"/>
            <a:ext cx="9144000" cy="1536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Ларионова</a:t>
            </a:r>
            <a:r>
              <a: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Мария</a:t>
            </a:r>
            <a:r>
              <a: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Анатольевна</a:t>
            </a:r>
            <a:endParaRPr lang="en-US" sz="2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r>
              <a:rPr lang="en-US" sz="24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И.о</a:t>
            </a:r>
            <a:r>
              <a: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4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директора</a:t>
            </a:r>
            <a:r>
              <a: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ЛОГБУ «</a:t>
            </a:r>
            <a:r>
              <a:rPr lang="en-US" sz="24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Гатчинский</a:t>
            </a:r>
            <a:r>
              <a: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ПНИ»</a:t>
            </a:r>
          </a:p>
        </p:txBody>
      </p:sp>
    </p:spTree>
    <p:extLst>
      <p:ext uri="{BB962C8B-B14F-4D97-AF65-F5344CB8AC3E}">
        <p14:creationId xmlns:p14="http://schemas.microsoft.com/office/powerpoint/2010/main" val="2788285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  <a:gs pos="0">
              <a:schemeClr val="accent4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11973464" cy="6858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задание на 2022 год и плановый период 2023 и 2024 годов, утвержденное Распоряжением комитета по социальной защите населения Ленинградской области от 30.12.2021 г. № 03-749 «Об утверждении государственного задания для государственных бюджетных и автономных учреждений, подведомственных комитету по социальной защите населения Ленинградской области, на 2022 год и плановый период 2023 и 2024 годов».</a:t>
            </a:r>
          </a:p>
          <a:p>
            <a:pPr marL="0" indent="0" algn="just">
              <a:buNone/>
            </a:pP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ЛОГБУ «Гатчинский ПНИ» сообщает, что по государственному заданию за 2022 год:</a:t>
            </a:r>
          </a:p>
          <a:p>
            <a:pPr marL="0" lvl="0" indent="0" algn="just">
              <a:buNone/>
            </a:pP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Численность граждан, получивших социальные услуги в 2022 году -380 человек (План – 390 человек). Списочный состав проживающих на 01.01.2023г.  – 417 человек.</a:t>
            </a:r>
          </a:p>
          <a:p>
            <a:pPr marL="0" indent="0" algn="just">
              <a:buNone/>
            </a:pP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– 97.4%;</a:t>
            </a:r>
          </a:p>
          <a:p>
            <a:pPr marL="0" lvl="0" indent="0" algn="just">
              <a:buNone/>
            </a:pP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получателей социальных услуг, получающих социальные услуги от общего числа получателей социальных услуг, находящихся на социальном обслуживании в организации – 100% (План - 100%);</a:t>
            </a:r>
          </a:p>
          <a:p>
            <a:pPr marL="0" lvl="0" indent="0" algn="just">
              <a:buNone/>
            </a:pP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нарушений санитарного законодательства в отчетном году, выявленных при проведении проверок – 0 (План -0);</a:t>
            </a:r>
          </a:p>
          <a:p>
            <a:pPr marL="0" lvl="0" indent="0" algn="just">
              <a:buNone/>
            </a:pP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Удовлетворенность получателей социальных услуг в оказанных социальных услугах – 100% (План 100%)</a:t>
            </a:r>
          </a:p>
          <a:p>
            <a:pPr marL="0" lvl="0" indent="0" algn="just">
              <a:buNone/>
            </a:pP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Укомплектование организации специалистами, оказывающими социальные услуги – 97,82% (План - 100%) – в связи с вакантными ставками, отсутствие необходимых специалистов;</a:t>
            </a:r>
          </a:p>
          <a:p>
            <a:pPr marL="0" lvl="0" indent="0" algn="just">
              <a:buNone/>
            </a:pP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качества социальных услуг и эффективности их оказания (определяется исходя из мероприятий, направленных на совершенствование деятельности организации при предоставлении социального обслуживания) – 100% (План-100%);</a:t>
            </a:r>
          </a:p>
          <a:p>
            <a:pPr marL="0" indent="0" algn="just">
              <a:buNone/>
            </a:pP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получения социальных услуг в организации (обеспечивается персоналом учреждения, предоставляющим социальные услуги); наличие пандусов, поручней в местах общего пользования, легко доступных асфальтированных дорожек, наличие беседок. Оборудование туалетных и ванных комнат приспособлениями для самообслуживания инвалидов (поручни, держатели); установлены бегущие строки (текстовые сообщения) с дублированием голосовым сообщением посредством голосовых колонок; установлены таблички с номерами комнат проживающих по системе Брайля в отделениях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89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6">
                <a:lumMod val="100000"/>
              </a:schemeClr>
            </a:gs>
            <a:gs pos="0">
              <a:schemeClr val="accent4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ACE4D331-2255-4675-B70B-F078D76351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2FF25D-CA3F-0DCE-5B20-9E96EC50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436" y="1511166"/>
            <a:ext cx="6565350" cy="1495120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>
                <a:cs typeface="Times New Roman" panose="02020603050405020304" pitchFamily="18" charset="0"/>
              </a:rPr>
              <a:t>	</a:t>
            </a:r>
            <a:r>
              <a:rPr lang="en-US" sz="37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</a:t>
            </a:r>
            <a:r>
              <a:rPr lang="en-US" sz="37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37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en-US" sz="37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EF27FB1-180C-FC2F-A486-8290F4181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6261" y="3590072"/>
            <a:ext cx="5382525" cy="126081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Ларионова</a:t>
            </a:r>
            <a:r>
              <a:rPr lang="en-US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Мария</a:t>
            </a:r>
            <a:r>
              <a:rPr lang="en-US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Анатольевна</a:t>
            </a:r>
            <a:endParaRPr lang="en-US" sz="2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И.о</a:t>
            </a:r>
            <a:r>
              <a:rPr lang="en-US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</a:t>
            </a:r>
            <a:r>
              <a:rPr lang="en-US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ЛОГБУ «</a:t>
            </a:r>
            <a:r>
              <a:rPr lang="en-US" sz="22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Гатчинский</a:t>
            </a:r>
            <a:r>
              <a:rPr lang="en-US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ПНИ»</a:t>
            </a:r>
          </a:p>
          <a:p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175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а открытом воздухе, трава, дерево, челове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505BE90-AA92-1FDA-8BAF-241211D7A6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2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F537E6-97BF-B43E-865F-A66695130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Психоневрологический интернат сегодня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431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9">
            <a:extLst>
              <a:ext uri="{FF2B5EF4-FFF2-40B4-BE49-F238E27FC236}">
                <a16:creationId xmlns:a16="http://schemas.microsoft.com/office/drawing/2014/main" xmlns="" id="{9D8233B0-41B5-4D9A-AEEC-13DB66A8C9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57E0BE-95D6-C690-5B0F-AC458D6C4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ru-RU" sz="2600" dirty="0">
                <a:latin typeface="Times New Roman" panose="02020603050405020304" pitchFamily="18" charset="0"/>
              </a:rPr>
              <a:t>В ЛОГБУ «Гатчинский ПНИ» созданы </a:t>
            </a:r>
            <a:r>
              <a:rPr lang="ru-RU" sz="2600" dirty="0">
                <a:latin typeface="Times New Roman" panose="02020603050405020304" pitchFamily="18" charset="0"/>
              </a:rPr>
              <a:t>5</a:t>
            </a:r>
            <a:r>
              <a:rPr lang="ru-RU" sz="2600" dirty="0" smtClean="0">
                <a:latin typeface="Times New Roman" panose="02020603050405020304" pitchFamily="18" charset="0"/>
              </a:rPr>
              <a:t> отделений </a:t>
            </a:r>
            <a:r>
              <a:rPr lang="ru-RU" sz="2600" dirty="0">
                <a:latin typeface="Times New Roman" panose="02020603050405020304" pitchFamily="18" charset="0"/>
              </a:rPr>
              <a:t>для проживания получателей социальных услуг:</a:t>
            </a:r>
            <a:br>
              <a:rPr lang="ru-RU" sz="2600" dirty="0">
                <a:latin typeface="Times New Roman" panose="02020603050405020304" pitchFamily="18" charset="0"/>
              </a:rPr>
            </a:br>
            <a:endParaRPr lang="ru-RU" sz="2600" dirty="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xmlns="" id="{293BC34C-C613-776D-4FFF-C4B53C9F7E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0810111"/>
              </p:ext>
            </p:extLst>
          </p:nvPr>
        </p:nvGraphicFramePr>
        <p:xfrm>
          <a:off x="228600" y="2598710"/>
          <a:ext cx="10636136" cy="343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7" name="Group 11">
            <a:extLst>
              <a:ext uri="{FF2B5EF4-FFF2-40B4-BE49-F238E27FC236}">
                <a16:creationId xmlns:a16="http://schemas.microsoft.com/office/drawing/2014/main" xmlns="" id="{28FAF094-D087-493F-8DF9-A486C2D6BB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8D7C88D8-5509-4514-925A-9CE148E5C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8" name="Rectangle 13">
              <a:extLst>
                <a:ext uri="{FF2B5EF4-FFF2-40B4-BE49-F238E27FC236}">
                  <a16:creationId xmlns:a16="http://schemas.microsoft.com/office/drawing/2014/main" xmlns="" id="{7275593D-F75E-4426-AE3E-2CDEFD228D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8911037" y="3182310"/>
            <a:ext cx="19536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500" dirty="0" smtClean="0">
                <a:solidFill>
                  <a:schemeClr val="bg1"/>
                </a:solidFill>
              </a:rPr>
              <a:t>05</a:t>
            </a:r>
            <a:endParaRPr lang="ru-RU" sz="4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79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xmlns="" id="{23E547B5-89CF-4EC0-96DE-25771AED0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</a:endParaRPr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xmlns="" id="{3F0B8CEB-8279-4E5E-A0CE-1FC9F71736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FC40FE-32B5-C4D2-7A79-9175E34A8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</a:rPr>
              <a:t>Учреждение укомплектовано специалистами по предоставлению социальных услуг:</a:t>
            </a:r>
            <a:br>
              <a:rPr lang="ru-RU" sz="2000" b="1" dirty="0">
                <a:latin typeface="Times New Roman" panose="02020603050405020304" pitchFamily="18" charset="0"/>
              </a:rPr>
            </a:br>
            <a:endParaRPr lang="ru-RU" sz="20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97B11CC-440F-BFB8-5796-FD38C00AC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врачи-терапевты;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вчачи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-психиатры;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по социальной работе, юридической помощи и психолого-педагогической реабилитации;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медицинские сестры;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младший медицинский персонал;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 бытового обслуживания (32 чел.);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трудоустроенных ПСУ.</a:t>
            </a:r>
          </a:p>
          <a:p>
            <a:endParaRPr lang="ru-RU" sz="1700" dirty="0"/>
          </a:p>
        </p:txBody>
      </p:sp>
      <p:pic>
        <p:nvPicPr>
          <p:cNvPr id="3074" name="Picture 2" descr="Врачи в масках - Png (пнг) картинки и иконки без фона">
            <a:extLst>
              <a:ext uri="{FF2B5EF4-FFF2-40B4-BE49-F238E27FC236}">
                <a16:creationId xmlns:a16="http://schemas.microsoft.com/office/drawing/2014/main" xmlns="" id="{A468D51E-2BC0-52E5-73E4-6338E0C30C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5" r="19771" b="-1"/>
          <a:stretch/>
        </p:blipFill>
        <p:spPr bwMode="auto"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52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6" name="Rectangle 2065">
            <a:extLst>
              <a:ext uri="{FF2B5EF4-FFF2-40B4-BE49-F238E27FC236}">
                <a16:creationId xmlns:a16="http://schemas.microsoft.com/office/drawing/2014/main" xmlns="" id="{23E547B5-89CF-4EC0-96DE-25771AED0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</a:endParaRPr>
          </a:p>
        </p:txBody>
      </p:sp>
      <p:sp>
        <p:nvSpPr>
          <p:cNvPr id="2068" name="Rectangle 2067">
            <a:extLst>
              <a:ext uri="{FF2B5EF4-FFF2-40B4-BE49-F238E27FC236}">
                <a16:creationId xmlns:a16="http://schemas.microsoft.com/office/drawing/2014/main" xmlns="" id="{3F0B8CEB-8279-4E5E-A0CE-1FC9F71736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258732-C208-BEB2-684E-362DA818E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</a:rPr>
              <a:t>ЛОГБУ «Гатчинский ПНИ» предоставляет услуги:</a:t>
            </a:r>
            <a:br>
              <a:rPr lang="ru-RU" sz="2800" b="1" dirty="0">
                <a:latin typeface="Times New Roman" panose="02020603050405020304" pitchFamily="18" charset="0"/>
              </a:rPr>
            </a:br>
            <a:endParaRPr lang="ru-RU" sz="2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C6C8E2-B776-928F-F018-150375CBF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>
            <a:normAutofit/>
          </a:bodyPr>
          <a:lstStyle/>
          <a:p>
            <a:r>
              <a:rPr lang="ru-RU" sz="2400" dirty="0"/>
              <a:t> социально-бытовые;</a:t>
            </a:r>
          </a:p>
          <a:p>
            <a:r>
              <a:rPr lang="ru-RU" sz="2400" dirty="0"/>
              <a:t> социально-медицинские;</a:t>
            </a:r>
          </a:p>
          <a:p>
            <a:r>
              <a:rPr lang="ru-RU" sz="2400" dirty="0"/>
              <a:t> социально-психологические;</a:t>
            </a:r>
          </a:p>
          <a:p>
            <a:r>
              <a:rPr lang="ru-RU" sz="2400" dirty="0"/>
              <a:t> социально-педагогические;</a:t>
            </a:r>
          </a:p>
          <a:p>
            <a:r>
              <a:rPr lang="ru-RU" sz="2400" dirty="0"/>
              <a:t> социально-правовые;</a:t>
            </a:r>
          </a:p>
          <a:p>
            <a:r>
              <a:rPr lang="ru-RU" sz="2400" dirty="0"/>
              <a:t> услуги по повышению коммуникативности ПСУ.</a:t>
            </a:r>
          </a:p>
          <a:p>
            <a:endParaRPr lang="ru-RU" sz="2000" dirty="0"/>
          </a:p>
        </p:txBody>
      </p:sp>
      <p:pic>
        <p:nvPicPr>
          <p:cNvPr id="2052" name="Picture 4" descr="Медико - социальная помощь - АНО ДПО ЦПКПП">
            <a:extLst>
              <a:ext uri="{FF2B5EF4-FFF2-40B4-BE49-F238E27FC236}">
                <a16:creationId xmlns:a16="http://schemas.microsoft.com/office/drawing/2014/main" xmlns="" id="{3B61C7D0-8ED7-787F-DE4D-7BCED550B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" r="1" b="1"/>
          <a:stretch/>
        </p:blipFill>
        <p:spPr bwMode="auto"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538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862582B-8EA9-88EF-66D1-91D2DF5913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266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50AB553-2A96-4A92-96F2-93548E0969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B2F507-E59F-CE98-F8A1-D30C5C30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</a:rPr>
              <a:t>В ЛОГБУ «Гатчинский ПНИ» предусмотрены помещения для социальных, спортивных, бытовых и культурно-массовых мероприятий:</a:t>
            </a:r>
            <a:br>
              <a:rPr lang="ru-RU" sz="2400" b="1" dirty="0">
                <a:latin typeface="Times New Roman" panose="02020603050405020304" pitchFamily="18" charset="0"/>
              </a:rPr>
            </a:br>
            <a:endParaRPr lang="ru-RU" sz="2400" b="1" dirty="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xmlns="" id="{B1073512-2E48-5516-CEF2-E782C8168D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550414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4628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623713B-E824-0861-581A-B5EE7B2641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50AB553-2A96-4A92-96F2-93548E0969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FC6BFB-E5E1-BAA8-C16D-ACAD1D32F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</a:rPr>
              <a:t>Лицензированная деятельность ЛОГБУ «Гатчинский ПНИ»</a:t>
            </a:r>
            <a:br>
              <a:rPr lang="ru-RU" sz="2800" b="1" dirty="0">
                <a:latin typeface="Times New Roman" panose="02020603050405020304" pitchFamily="18" charset="0"/>
              </a:rPr>
            </a:br>
            <a:endParaRPr lang="ru-RU" sz="2800" b="1" dirty="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xmlns="" id="{7E90FD4C-A3E9-A65F-DE45-2014E9DCF9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830722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7744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78BA5F19-D5E1-4ECC-BEC2-DF7AEDFD7C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50CC88A9-A661-4C48-866E-8734E511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"/>
            <a:ext cx="11269336" cy="2008639"/>
          </a:xfrm>
          <a:custGeom>
            <a:avLst/>
            <a:gdLst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174645 w 11269336"/>
              <a:gd name="connsiteY140" fmla="*/ 2088358 h 2323145"/>
              <a:gd name="connsiteX141" fmla="*/ 5092476 w 11269336"/>
              <a:gd name="connsiteY141" fmla="*/ 2100737 h 2323145"/>
              <a:gd name="connsiteX142" fmla="*/ 5060738 w 11269336"/>
              <a:gd name="connsiteY142" fmla="*/ 2083274 h 2323145"/>
              <a:gd name="connsiteX143" fmla="*/ 4860988 w 11269336"/>
              <a:gd name="connsiteY143" fmla="*/ 2135698 h 2323145"/>
              <a:gd name="connsiteX144" fmla="*/ 4807902 w 11269336"/>
              <a:gd name="connsiteY144" fmla="*/ 2138894 h 2323145"/>
              <a:gd name="connsiteX145" fmla="*/ 4765388 w 11269336"/>
              <a:gd name="connsiteY145" fmla="*/ 2162525 h 2323145"/>
              <a:gd name="connsiteX146" fmla="*/ 4745033 w 11269336"/>
              <a:gd name="connsiteY146" fmla="*/ 2158859 h 2323145"/>
              <a:gd name="connsiteX147" fmla="*/ 4741475 w 11269336"/>
              <a:gd name="connsiteY147" fmla="*/ 2157998 h 2323145"/>
              <a:gd name="connsiteX148" fmla="*/ 4728247 w 11269336"/>
              <a:gd name="connsiteY148" fmla="*/ 2159526 h 2323145"/>
              <a:gd name="connsiteX149" fmla="*/ 4723263 w 11269336"/>
              <a:gd name="connsiteY149" fmla="*/ 2153742 h 2323145"/>
              <a:gd name="connsiteX150" fmla="*/ 4702453 w 11269336"/>
              <a:gd name="connsiteY150" fmla="*/ 2151586 h 2323145"/>
              <a:gd name="connsiteX151" fmla="*/ 4678455 w 11269336"/>
              <a:gd name="connsiteY151" fmla="*/ 2156131 h 2323145"/>
              <a:gd name="connsiteX152" fmla="*/ 4593061 w 11269336"/>
              <a:gd name="connsiteY152" fmla="*/ 2171597 h 2323145"/>
              <a:gd name="connsiteX153" fmla="*/ 4579902 w 11269336"/>
              <a:gd name="connsiteY153" fmla="*/ 2177927 h 2323145"/>
              <a:gd name="connsiteX154" fmla="*/ 4533444 w 11269336"/>
              <a:gd name="connsiteY154" fmla="*/ 2181200 h 2323145"/>
              <a:gd name="connsiteX155" fmla="*/ 4492832 w 11269336"/>
              <a:gd name="connsiteY155" fmla="*/ 2188033 h 2323145"/>
              <a:gd name="connsiteX156" fmla="*/ 4467257 w 11269336"/>
              <a:gd name="connsiteY156" fmla="*/ 2196121 h 2323145"/>
              <a:gd name="connsiteX157" fmla="*/ 4459937 w 11269336"/>
              <a:gd name="connsiteY157" fmla="*/ 2195182 h 2323145"/>
              <a:gd name="connsiteX158" fmla="*/ 4433312 w 11269336"/>
              <a:gd name="connsiteY158" fmla="*/ 2199004 h 2323145"/>
              <a:gd name="connsiteX159" fmla="*/ 4420601 w 11269336"/>
              <a:gd name="connsiteY159" fmla="*/ 2205158 h 2323145"/>
              <a:gd name="connsiteX160" fmla="*/ 4405765 w 11269336"/>
              <a:gd name="connsiteY160" fmla="*/ 2199902 h 2323145"/>
              <a:gd name="connsiteX161" fmla="*/ 4401354 w 11269336"/>
              <a:gd name="connsiteY161" fmla="*/ 2194745 h 2323145"/>
              <a:gd name="connsiteX162" fmla="*/ 4383151 w 11269336"/>
              <a:gd name="connsiteY162" fmla="*/ 2201140 h 2323145"/>
              <a:gd name="connsiteX163" fmla="*/ 4366646 w 11269336"/>
              <a:gd name="connsiteY163" fmla="*/ 2198564 h 2323145"/>
              <a:gd name="connsiteX164" fmla="*/ 4354009 w 11269336"/>
              <a:gd name="connsiteY164" fmla="*/ 2204984 h 2323145"/>
              <a:gd name="connsiteX165" fmla="*/ 4348284 w 11269336"/>
              <a:gd name="connsiteY165" fmla="*/ 2205270 h 2323145"/>
              <a:gd name="connsiteX166" fmla="*/ 4333906 w 11269336"/>
              <a:gd name="connsiteY166" fmla="*/ 2205251 h 2323145"/>
              <a:gd name="connsiteX167" fmla="*/ 4308819 w 11269336"/>
              <a:gd name="connsiteY167" fmla="*/ 2203822 h 2323145"/>
              <a:gd name="connsiteX168" fmla="*/ 4301210 w 11269336"/>
              <a:gd name="connsiteY168" fmla="*/ 2204456 h 2323145"/>
              <a:gd name="connsiteX169" fmla="*/ 4283095 w 11269336"/>
              <a:gd name="connsiteY169" fmla="*/ 2198177 h 2323145"/>
              <a:gd name="connsiteX170" fmla="*/ 4250119 w 11269336"/>
              <a:gd name="connsiteY170" fmla="*/ 2196342 h 2323145"/>
              <a:gd name="connsiteX171" fmla="*/ 4189203 w 11269336"/>
              <a:gd name="connsiteY171" fmla="*/ 2178994 h 2323145"/>
              <a:gd name="connsiteX172" fmla="*/ 4154035 w 11269336"/>
              <a:gd name="connsiteY172" fmla="*/ 2171950 h 2323145"/>
              <a:gd name="connsiteX173" fmla="*/ 4129569 w 11269336"/>
              <a:gd name="connsiteY173" fmla="*/ 2163850 h 2323145"/>
              <a:gd name="connsiteX174" fmla="*/ 4061250 w 11269336"/>
              <a:gd name="connsiteY174" fmla="*/ 2159236 h 2323145"/>
              <a:gd name="connsiteX175" fmla="*/ 3945480 w 11269336"/>
              <a:gd name="connsiteY175" fmla="*/ 2158279 h 2323145"/>
              <a:gd name="connsiteX176" fmla="*/ 3921468 w 11269336"/>
              <a:gd name="connsiteY176" fmla="*/ 2156588 h 2323145"/>
              <a:gd name="connsiteX177" fmla="*/ 3903348 w 11269336"/>
              <a:gd name="connsiteY177" fmla="*/ 2149220 h 2323145"/>
              <a:gd name="connsiteX178" fmla="*/ 3901342 w 11269336"/>
              <a:gd name="connsiteY178" fmla="*/ 2142355 h 2323145"/>
              <a:gd name="connsiteX179" fmla="*/ 3888539 w 11269336"/>
              <a:gd name="connsiteY179" fmla="*/ 2140476 h 2323145"/>
              <a:gd name="connsiteX180" fmla="*/ 3885662 w 11269336"/>
              <a:gd name="connsiteY180" fmla="*/ 2138740 h 2323145"/>
              <a:gd name="connsiteX181" fmla="*/ 3868627 w 11269336"/>
              <a:gd name="connsiteY181" fmla="*/ 2130023 h 2323145"/>
              <a:gd name="connsiteX182" fmla="*/ 3819177 w 11269336"/>
              <a:gd name="connsiteY182" fmla="*/ 2142111 h 2323145"/>
              <a:gd name="connsiteX183" fmla="*/ 3769100 w 11269336"/>
              <a:gd name="connsiteY183" fmla="*/ 2131731 h 2323145"/>
              <a:gd name="connsiteX184" fmla="*/ 3562752 w 11269336"/>
              <a:gd name="connsiteY184" fmla="*/ 2131785 h 2323145"/>
              <a:gd name="connsiteX185" fmla="*/ 3541402 w 11269336"/>
              <a:gd name="connsiteY185" fmla="*/ 2106821 h 2323145"/>
              <a:gd name="connsiteX186" fmla="*/ 3460591 w 11269336"/>
              <a:gd name="connsiteY186" fmla="*/ 2097951 h 2323145"/>
              <a:gd name="connsiteX187" fmla="*/ 3320348 w 11269336"/>
              <a:gd name="connsiteY187" fmla="*/ 2130191 h 2323145"/>
              <a:gd name="connsiteX188" fmla="*/ 3170922 w 11269336"/>
              <a:gd name="connsiteY188" fmla="*/ 2115957 h 2323145"/>
              <a:gd name="connsiteX189" fmla="*/ 3156256 w 11269336"/>
              <a:gd name="connsiteY189" fmla="*/ 2124773 h 2323145"/>
              <a:gd name="connsiteX190" fmla="*/ 3140298 w 11269336"/>
              <a:gd name="connsiteY190" fmla="*/ 2129182 h 2323145"/>
              <a:gd name="connsiteX191" fmla="*/ 3138514 w 11269336"/>
              <a:gd name="connsiteY191" fmla="*/ 2128069 h 2323145"/>
              <a:gd name="connsiteX192" fmla="*/ 3120467 w 11269336"/>
              <a:gd name="connsiteY192" fmla="*/ 2128281 h 2323145"/>
              <a:gd name="connsiteX193" fmla="*/ 3116175 w 11269336"/>
              <a:gd name="connsiteY193" fmla="*/ 2131633 h 2323145"/>
              <a:gd name="connsiteX194" fmla="*/ 3103685 w 11269336"/>
              <a:gd name="connsiteY194" fmla="*/ 2132814 h 2323145"/>
              <a:gd name="connsiteX195" fmla="*/ 3078794 w 11269336"/>
              <a:gd name="connsiteY195" fmla="*/ 2137935 h 2323145"/>
              <a:gd name="connsiteX196" fmla="*/ 3074407 w 11269336"/>
              <a:gd name="connsiteY196" fmla="*/ 2136274 h 2323145"/>
              <a:gd name="connsiteX197" fmla="*/ 3037285 w 11269336"/>
              <a:gd name="connsiteY197" fmla="*/ 2139919 h 2323145"/>
              <a:gd name="connsiteX198" fmla="*/ 3036901 w 11269336"/>
              <a:gd name="connsiteY198" fmla="*/ 2138726 h 2323145"/>
              <a:gd name="connsiteX199" fmla="*/ 3026996 w 11269336"/>
              <a:gd name="connsiteY199" fmla="*/ 2134322 h 2323145"/>
              <a:gd name="connsiteX200" fmla="*/ 3007772 w 11269336"/>
              <a:gd name="connsiteY200" fmla="*/ 2128742 h 2323145"/>
              <a:gd name="connsiteX201" fmla="*/ 2965030 w 11269336"/>
              <a:gd name="connsiteY201" fmla="*/ 2100494 h 2323145"/>
              <a:gd name="connsiteX202" fmla="*/ 2926342 w 11269336"/>
              <a:gd name="connsiteY202" fmla="*/ 2104155 h 2323145"/>
              <a:gd name="connsiteX203" fmla="*/ 2918608 w 11269336"/>
              <a:gd name="connsiteY203" fmla="*/ 2104215 h 2323145"/>
              <a:gd name="connsiteX204" fmla="*/ 2918475 w 11269336"/>
              <a:gd name="connsiteY204" fmla="*/ 2103937 h 2323145"/>
              <a:gd name="connsiteX205" fmla="*/ 2910360 w 11269336"/>
              <a:gd name="connsiteY205" fmla="*/ 2103444 h 2323145"/>
              <a:gd name="connsiteX206" fmla="*/ 2904507 w 11269336"/>
              <a:gd name="connsiteY206" fmla="*/ 2104326 h 2323145"/>
              <a:gd name="connsiteX207" fmla="*/ 2889503 w 11269336"/>
              <a:gd name="connsiteY207" fmla="*/ 2104443 h 2323145"/>
              <a:gd name="connsiteX208" fmla="*/ 2884480 w 11269336"/>
              <a:gd name="connsiteY208" fmla="*/ 2102626 h 2323145"/>
              <a:gd name="connsiteX209" fmla="*/ 2882689 w 11269336"/>
              <a:gd name="connsiteY209" fmla="*/ 2099228 h 2323145"/>
              <a:gd name="connsiteX210" fmla="*/ 2881291 w 11269336"/>
              <a:gd name="connsiteY210" fmla="*/ 2099618 h 2323145"/>
              <a:gd name="connsiteX211" fmla="*/ 2853979 w 11269336"/>
              <a:gd name="connsiteY211" fmla="*/ 2090388 h 2323145"/>
              <a:gd name="connsiteX212" fmla="*/ 2791790 w 11269336"/>
              <a:gd name="connsiteY212" fmla="*/ 2080332 h 2323145"/>
              <a:gd name="connsiteX213" fmla="*/ 2755844 w 11269336"/>
              <a:gd name="connsiteY213" fmla="*/ 2078874 h 2323145"/>
              <a:gd name="connsiteX214" fmla="*/ 2657742 w 11269336"/>
              <a:gd name="connsiteY214" fmla="*/ 2070179 h 2323145"/>
              <a:gd name="connsiteX215" fmla="*/ 2559549 w 11269336"/>
              <a:gd name="connsiteY215" fmla="*/ 2057873 h 2323145"/>
              <a:gd name="connsiteX216" fmla="*/ 2512054 w 11269336"/>
              <a:gd name="connsiteY216" fmla="*/ 2031671 h 2323145"/>
              <a:gd name="connsiteX217" fmla="*/ 2506437 w 11269336"/>
              <a:gd name="connsiteY217" fmla="*/ 2030918 h 2323145"/>
              <a:gd name="connsiteX218" fmla="*/ 2491752 w 11269336"/>
              <a:gd name="connsiteY218" fmla="*/ 2033906 h 2323145"/>
              <a:gd name="connsiteX219" fmla="*/ 2486338 w 11269336"/>
              <a:gd name="connsiteY219" fmla="*/ 2035862 h 2323145"/>
              <a:gd name="connsiteX220" fmla="*/ 2478186 w 11269336"/>
              <a:gd name="connsiteY220" fmla="*/ 2036953 h 2323145"/>
              <a:gd name="connsiteX221" fmla="*/ 2477950 w 11269336"/>
              <a:gd name="connsiteY221" fmla="*/ 2036715 h 2323145"/>
              <a:gd name="connsiteX222" fmla="*/ 2470381 w 11269336"/>
              <a:gd name="connsiteY222" fmla="*/ 2038256 h 2323145"/>
              <a:gd name="connsiteX223" fmla="*/ 2433781 w 11269336"/>
              <a:gd name="connsiteY223" fmla="*/ 2049140 h 2323145"/>
              <a:gd name="connsiteX224" fmla="*/ 2381172 w 11269336"/>
              <a:gd name="connsiteY224" fmla="*/ 2030645 h 2323145"/>
              <a:gd name="connsiteX225" fmla="*/ 2360198 w 11269336"/>
              <a:gd name="connsiteY225" fmla="*/ 2029059 h 2323145"/>
              <a:gd name="connsiteX226" fmla="*/ 2348815 w 11269336"/>
              <a:gd name="connsiteY226" fmla="*/ 2026798 h 2323145"/>
              <a:gd name="connsiteX227" fmla="*/ 2347988 w 11269336"/>
              <a:gd name="connsiteY227" fmla="*/ 2025745 h 2323145"/>
              <a:gd name="connsiteX228" fmla="*/ 2312920 w 11269336"/>
              <a:gd name="connsiteY228" fmla="*/ 2036311 h 2323145"/>
              <a:gd name="connsiteX229" fmla="*/ 2307986 w 11269336"/>
              <a:gd name="connsiteY229" fmla="*/ 2035583 h 2323145"/>
              <a:gd name="connsiteX230" fmla="*/ 2285481 w 11269336"/>
              <a:gd name="connsiteY230" fmla="*/ 2045197 h 2323145"/>
              <a:gd name="connsiteX231" fmla="*/ 2273666 w 11269336"/>
              <a:gd name="connsiteY231" fmla="*/ 2048710 h 2323145"/>
              <a:gd name="connsiteX232" fmla="*/ 2270719 w 11269336"/>
              <a:gd name="connsiteY232" fmla="*/ 2052702 h 2323145"/>
              <a:gd name="connsiteX233" fmla="*/ 2253080 w 11269336"/>
              <a:gd name="connsiteY233" fmla="*/ 2056363 h 2323145"/>
              <a:gd name="connsiteX234" fmla="*/ 2250906 w 11269336"/>
              <a:gd name="connsiteY234" fmla="*/ 2055654 h 2323145"/>
              <a:gd name="connsiteX235" fmla="*/ 2236905 w 11269336"/>
              <a:gd name="connsiteY235" fmla="*/ 2062882 h 2323145"/>
              <a:gd name="connsiteX236" fmla="*/ 2225830 w 11269336"/>
              <a:gd name="connsiteY236" fmla="*/ 2074027 h 2323145"/>
              <a:gd name="connsiteX237" fmla="*/ 2073776 w 11269336"/>
              <a:gd name="connsiteY237" fmla="*/ 2089244 h 2323145"/>
              <a:gd name="connsiteX238" fmla="*/ 1948256 w 11269336"/>
              <a:gd name="connsiteY238" fmla="*/ 2146616 h 2323145"/>
              <a:gd name="connsiteX239" fmla="*/ 1865582 w 11269336"/>
              <a:gd name="connsiteY239" fmla="*/ 2153738 h 2323145"/>
              <a:gd name="connsiteX240" fmla="*/ 1835210 w 11269336"/>
              <a:gd name="connsiteY240" fmla="*/ 2134244 h 2323145"/>
              <a:gd name="connsiteX241" fmla="*/ 1632661 w 11269336"/>
              <a:gd name="connsiteY241" fmla="*/ 2173882 h 2323145"/>
              <a:gd name="connsiteX242" fmla="*/ 1579590 w 11269336"/>
              <a:gd name="connsiteY242" fmla="*/ 2173680 h 2323145"/>
              <a:gd name="connsiteX243" fmla="*/ 1535601 w 11269336"/>
              <a:gd name="connsiteY243" fmla="*/ 2194590 h 2323145"/>
              <a:gd name="connsiteX244" fmla="*/ 1515594 w 11269336"/>
              <a:gd name="connsiteY244" fmla="*/ 2189622 h 2323145"/>
              <a:gd name="connsiteX245" fmla="*/ 1512113 w 11269336"/>
              <a:gd name="connsiteY245" fmla="*/ 2188534 h 2323145"/>
              <a:gd name="connsiteX246" fmla="*/ 1498838 w 11269336"/>
              <a:gd name="connsiteY246" fmla="*/ 2189213 h 2323145"/>
              <a:gd name="connsiteX247" fmla="*/ 1494279 w 11269336"/>
              <a:gd name="connsiteY247" fmla="*/ 2183112 h 2323145"/>
              <a:gd name="connsiteX248" fmla="*/ 1473714 w 11269336"/>
              <a:gd name="connsiteY248" fmla="*/ 2179625 h 2323145"/>
              <a:gd name="connsiteX249" fmla="*/ 1449503 w 11269336"/>
              <a:gd name="connsiteY249" fmla="*/ 2182633 h 2323145"/>
              <a:gd name="connsiteX250" fmla="*/ 1335495 w 11269336"/>
              <a:gd name="connsiteY250" fmla="*/ 2203940 h 2323145"/>
              <a:gd name="connsiteX251" fmla="*/ 1266687 w 11269336"/>
              <a:gd name="connsiteY251" fmla="*/ 2212688 h 2323145"/>
              <a:gd name="connsiteX252" fmla="*/ 1239614 w 11269336"/>
              <a:gd name="connsiteY252" fmla="*/ 2209727 h 2323145"/>
              <a:gd name="connsiteX253" fmla="*/ 1202436 w 11269336"/>
              <a:gd name="connsiteY253" fmla="*/ 2209817 h 2323145"/>
              <a:gd name="connsiteX254" fmla="*/ 1136097 w 11269336"/>
              <a:gd name="connsiteY254" fmla="*/ 2205112 h 2323145"/>
              <a:gd name="connsiteX255" fmla="*/ 1048229 w 11269336"/>
              <a:gd name="connsiteY255" fmla="*/ 2207249 h 2323145"/>
              <a:gd name="connsiteX256" fmla="*/ 988232 w 11269336"/>
              <a:gd name="connsiteY256" fmla="*/ 2235635 h 2323145"/>
              <a:gd name="connsiteX257" fmla="*/ 981959 w 11269336"/>
              <a:gd name="connsiteY257" fmla="*/ 2231607 h 2323145"/>
              <a:gd name="connsiteX258" fmla="*/ 938600 w 11269336"/>
              <a:gd name="connsiteY258" fmla="*/ 2238113 h 2323145"/>
              <a:gd name="connsiteX259" fmla="*/ 791788 w 11269336"/>
              <a:gd name="connsiteY259" fmla="*/ 2293224 h 2323145"/>
              <a:gd name="connsiteX260" fmla="*/ 706914 w 11269336"/>
              <a:gd name="connsiteY260" fmla="*/ 2305046 h 2323145"/>
              <a:gd name="connsiteX261" fmla="*/ 675971 w 11269336"/>
              <a:gd name="connsiteY261" fmla="*/ 2304030 h 2323145"/>
              <a:gd name="connsiteX262" fmla="*/ 624180 w 11269336"/>
              <a:gd name="connsiteY262" fmla="*/ 2302650 h 2323145"/>
              <a:gd name="connsiteX263" fmla="*/ 583453 w 11269336"/>
              <a:gd name="connsiteY263" fmla="*/ 2288788 h 2323145"/>
              <a:gd name="connsiteX264" fmla="*/ 540946 w 11269336"/>
              <a:gd name="connsiteY264" fmla="*/ 2292721 h 2323145"/>
              <a:gd name="connsiteX265" fmla="*/ 533680 w 11269336"/>
              <a:gd name="connsiteY265" fmla="*/ 2310233 h 2323145"/>
              <a:gd name="connsiteX266" fmla="*/ 487366 w 11269336"/>
              <a:gd name="connsiteY266" fmla="*/ 2309053 h 2323145"/>
              <a:gd name="connsiteX267" fmla="*/ 416820 w 11269336"/>
              <a:gd name="connsiteY267" fmla="*/ 2305443 h 2323145"/>
              <a:gd name="connsiteX268" fmla="*/ 376805 w 11269336"/>
              <a:gd name="connsiteY268" fmla="*/ 2307647 h 2323145"/>
              <a:gd name="connsiteX269" fmla="*/ 266777 w 11269336"/>
              <a:gd name="connsiteY269" fmla="*/ 2309012 h 2323145"/>
              <a:gd name="connsiteX270" fmla="*/ 156013 w 11269336"/>
              <a:gd name="connsiteY270" fmla="*/ 2306832 h 2323145"/>
              <a:gd name="connsiteX271" fmla="*/ 87258 w 11269336"/>
              <a:gd name="connsiteY271" fmla="*/ 2285511 h 2323145"/>
              <a:gd name="connsiteX272" fmla="*/ 23798 w 11269336"/>
              <a:gd name="connsiteY272" fmla="*/ 2281822 h 2323145"/>
              <a:gd name="connsiteX273" fmla="*/ 0 w 11269336"/>
              <a:gd name="connsiteY273" fmla="*/ 2285369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092476 w 11269336"/>
              <a:gd name="connsiteY140" fmla="*/ 2100737 h 2323145"/>
              <a:gd name="connsiteX141" fmla="*/ 5060738 w 11269336"/>
              <a:gd name="connsiteY141" fmla="*/ 2083274 h 2323145"/>
              <a:gd name="connsiteX142" fmla="*/ 4860988 w 11269336"/>
              <a:gd name="connsiteY142" fmla="*/ 2135698 h 2323145"/>
              <a:gd name="connsiteX143" fmla="*/ 4807902 w 11269336"/>
              <a:gd name="connsiteY143" fmla="*/ 2138894 h 2323145"/>
              <a:gd name="connsiteX144" fmla="*/ 4765388 w 11269336"/>
              <a:gd name="connsiteY144" fmla="*/ 2162525 h 2323145"/>
              <a:gd name="connsiteX145" fmla="*/ 4745033 w 11269336"/>
              <a:gd name="connsiteY145" fmla="*/ 2158859 h 2323145"/>
              <a:gd name="connsiteX146" fmla="*/ 4741475 w 11269336"/>
              <a:gd name="connsiteY146" fmla="*/ 2157998 h 2323145"/>
              <a:gd name="connsiteX147" fmla="*/ 4728247 w 11269336"/>
              <a:gd name="connsiteY147" fmla="*/ 2159526 h 2323145"/>
              <a:gd name="connsiteX148" fmla="*/ 4723263 w 11269336"/>
              <a:gd name="connsiteY148" fmla="*/ 2153742 h 2323145"/>
              <a:gd name="connsiteX149" fmla="*/ 4702453 w 11269336"/>
              <a:gd name="connsiteY149" fmla="*/ 2151586 h 2323145"/>
              <a:gd name="connsiteX150" fmla="*/ 4678455 w 11269336"/>
              <a:gd name="connsiteY150" fmla="*/ 2156131 h 2323145"/>
              <a:gd name="connsiteX151" fmla="*/ 4593061 w 11269336"/>
              <a:gd name="connsiteY151" fmla="*/ 2171597 h 2323145"/>
              <a:gd name="connsiteX152" fmla="*/ 4579902 w 11269336"/>
              <a:gd name="connsiteY152" fmla="*/ 2177927 h 2323145"/>
              <a:gd name="connsiteX153" fmla="*/ 4533444 w 11269336"/>
              <a:gd name="connsiteY153" fmla="*/ 2181200 h 2323145"/>
              <a:gd name="connsiteX154" fmla="*/ 4492832 w 11269336"/>
              <a:gd name="connsiteY154" fmla="*/ 2188033 h 2323145"/>
              <a:gd name="connsiteX155" fmla="*/ 4467257 w 11269336"/>
              <a:gd name="connsiteY155" fmla="*/ 2196121 h 2323145"/>
              <a:gd name="connsiteX156" fmla="*/ 4459937 w 11269336"/>
              <a:gd name="connsiteY156" fmla="*/ 2195182 h 2323145"/>
              <a:gd name="connsiteX157" fmla="*/ 4433312 w 11269336"/>
              <a:gd name="connsiteY157" fmla="*/ 2199004 h 2323145"/>
              <a:gd name="connsiteX158" fmla="*/ 4420601 w 11269336"/>
              <a:gd name="connsiteY158" fmla="*/ 2205158 h 2323145"/>
              <a:gd name="connsiteX159" fmla="*/ 4405765 w 11269336"/>
              <a:gd name="connsiteY159" fmla="*/ 2199902 h 2323145"/>
              <a:gd name="connsiteX160" fmla="*/ 4401354 w 11269336"/>
              <a:gd name="connsiteY160" fmla="*/ 2194745 h 2323145"/>
              <a:gd name="connsiteX161" fmla="*/ 4383151 w 11269336"/>
              <a:gd name="connsiteY161" fmla="*/ 2201140 h 2323145"/>
              <a:gd name="connsiteX162" fmla="*/ 4366646 w 11269336"/>
              <a:gd name="connsiteY162" fmla="*/ 2198564 h 2323145"/>
              <a:gd name="connsiteX163" fmla="*/ 4354009 w 11269336"/>
              <a:gd name="connsiteY163" fmla="*/ 2204984 h 2323145"/>
              <a:gd name="connsiteX164" fmla="*/ 4348284 w 11269336"/>
              <a:gd name="connsiteY164" fmla="*/ 2205270 h 2323145"/>
              <a:gd name="connsiteX165" fmla="*/ 4333906 w 11269336"/>
              <a:gd name="connsiteY165" fmla="*/ 2205251 h 2323145"/>
              <a:gd name="connsiteX166" fmla="*/ 4308819 w 11269336"/>
              <a:gd name="connsiteY166" fmla="*/ 2203822 h 2323145"/>
              <a:gd name="connsiteX167" fmla="*/ 4301210 w 11269336"/>
              <a:gd name="connsiteY167" fmla="*/ 2204456 h 2323145"/>
              <a:gd name="connsiteX168" fmla="*/ 4283095 w 11269336"/>
              <a:gd name="connsiteY168" fmla="*/ 2198177 h 2323145"/>
              <a:gd name="connsiteX169" fmla="*/ 4250119 w 11269336"/>
              <a:gd name="connsiteY169" fmla="*/ 2196342 h 2323145"/>
              <a:gd name="connsiteX170" fmla="*/ 4189203 w 11269336"/>
              <a:gd name="connsiteY170" fmla="*/ 2178994 h 2323145"/>
              <a:gd name="connsiteX171" fmla="*/ 4154035 w 11269336"/>
              <a:gd name="connsiteY171" fmla="*/ 2171950 h 2323145"/>
              <a:gd name="connsiteX172" fmla="*/ 4129569 w 11269336"/>
              <a:gd name="connsiteY172" fmla="*/ 2163850 h 2323145"/>
              <a:gd name="connsiteX173" fmla="*/ 4061250 w 11269336"/>
              <a:gd name="connsiteY173" fmla="*/ 2159236 h 2323145"/>
              <a:gd name="connsiteX174" fmla="*/ 3945480 w 11269336"/>
              <a:gd name="connsiteY174" fmla="*/ 2158279 h 2323145"/>
              <a:gd name="connsiteX175" fmla="*/ 3921468 w 11269336"/>
              <a:gd name="connsiteY175" fmla="*/ 2156588 h 2323145"/>
              <a:gd name="connsiteX176" fmla="*/ 3903348 w 11269336"/>
              <a:gd name="connsiteY176" fmla="*/ 2149220 h 2323145"/>
              <a:gd name="connsiteX177" fmla="*/ 3901342 w 11269336"/>
              <a:gd name="connsiteY177" fmla="*/ 2142355 h 2323145"/>
              <a:gd name="connsiteX178" fmla="*/ 3888539 w 11269336"/>
              <a:gd name="connsiteY178" fmla="*/ 2140476 h 2323145"/>
              <a:gd name="connsiteX179" fmla="*/ 3885662 w 11269336"/>
              <a:gd name="connsiteY179" fmla="*/ 2138740 h 2323145"/>
              <a:gd name="connsiteX180" fmla="*/ 3868627 w 11269336"/>
              <a:gd name="connsiteY180" fmla="*/ 2130023 h 2323145"/>
              <a:gd name="connsiteX181" fmla="*/ 3819177 w 11269336"/>
              <a:gd name="connsiteY181" fmla="*/ 2142111 h 2323145"/>
              <a:gd name="connsiteX182" fmla="*/ 3769100 w 11269336"/>
              <a:gd name="connsiteY182" fmla="*/ 2131731 h 2323145"/>
              <a:gd name="connsiteX183" fmla="*/ 3562752 w 11269336"/>
              <a:gd name="connsiteY183" fmla="*/ 2131785 h 2323145"/>
              <a:gd name="connsiteX184" fmla="*/ 3541402 w 11269336"/>
              <a:gd name="connsiteY184" fmla="*/ 2106821 h 2323145"/>
              <a:gd name="connsiteX185" fmla="*/ 3460591 w 11269336"/>
              <a:gd name="connsiteY185" fmla="*/ 2097951 h 2323145"/>
              <a:gd name="connsiteX186" fmla="*/ 3320348 w 11269336"/>
              <a:gd name="connsiteY186" fmla="*/ 2130191 h 2323145"/>
              <a:gd name="connsiteX187" fmla="*/ 3170922 w 11269336"/>
              <a:gd name="connsiteY187" fmla="*/ 2115957 h 2323145"/>
              <a:gd name="connsiteX188" fmla="*/ 3156256 w 11269336"/>
              <a:gd name="connsiteY188" fmla="*/ 2124773 h 2323145"/>
              <a:gd name="connsiteX189" fmla="*/ 3140298 w 11269336"/>
              <a:gd name="connsiteY189" fmla="*/ 2129182 h 2323145"/>
              <a:gd name="connsiteX190" fmla="*/ 3138514 w 11269336"/>
              <a:gd name="connsiteY190" fmla="*/ 2128069 h 2323145"/>
              <a:gd name="connsiteX191" fmla="*/ 3120467 w 11269336"/>
              <a:gd name="connsiteY191" fmla="*/ 2128281 h 2323145"/>
              <a:gd name="connsiteX192" fmla="*/ 3116175 w 11269336"/>
              <a:gd name="connsiteY192" fmla="*/ 2131633 h 2323145"/>
              <a:gd name="connsiteX193" fmla="*/ 3103685 w 11269336"/>
              <a:gd name="connsiteY193" fmla="*/ 2132814 h 2323145"/>
              <a:gd name="connsiteX194" fmla="*/ 3078794 w 11269336"/>
              <a:gd name="connsiteY194" fmla="*/ 2137935 h 2323145"/>
              <a:gd name="connsiteX195" fmla="*/ 3074407 w 11269336"/>
              <a:gd name="connsiteY195" fmla="*/ 2136274 h 2323145"/>
              <a:gd name="connsiteX196" fmla="*/ 3037285 w 11269336"/>
              <a:gd name="connsiteY196" fmla="*/ 2139919 h 2323145"/>
              <a:gd name="connsiteX197" fmla="*/ 3036901 w 11269336"/>
              <a:gd name="connsiteY197" fmla="*/ 2138726 h 2323145"/>
              <a:gd name="connsiteX198" fmla="*/ 3026996 w 11269336"/>
              <a:gd name="connsiteY198" fmla="*/ 2134322 h 2323145"/>
              <a:gd name="connsiteX199" fmla="*/ 3007772 w 11269336"/>
              <a:gd name="connsiteY199" fmla="*/ 2128742 h 2323145"/>
              <a:gd name="connsiteX200" fmla="*/ 2965030 w 11269336"/>
              <a:gd name="connsiteY200" fmla="*/ 2100494 h 2323145"/>
              <a:gd name="connsiteX201" fmla="*/ 2926342 w 11269336"/>
              <a:gd name="connsiteY201" fmla="*/ 2104155 h 2323145"/>
              <a:gd name="connsiteX202" fmla="*/ 2918608 w 11269336"/>
              <a:gd name="connsiteY202" fmla="*/ 2104215 h 2323145"/>
              <a:gd name="connsiteX203" fmla="*/ 2918475 w 11269336"/>
              <a:gd name="connsiteY203" fmla="*/ 2103937 h 2323145"/>
              <a:gd name="connsiteX204" fmla="*/ 2910360 w 11269336"/>
              <a:gd name="connsiteY204" fmla="*/ 2103444 h 2323145"/>
              <a:gd name="connsiteX205" fmla="*/ 2904507 w 11269336"/>
              <a:gd name="connsiteY205" fmla="*/ 2104326 h 2323145"/>
              <a:gd name="connsiteX206" fmla="*/ 2889503 w 11269336"/>
              <a:gd name="connsiteY206" fmla="*/ 2104443 h 2323145"/>
              <a:gd name="connsiteX207" fmla="*/ 2884480 w 11269336"/>
              <a:gd name="connsiteY207" fmla="*/ 2102626 h 2323145"/>
              <a:gd name="connsiteX208" fmla="*/ 2882689 w 11269336"/>
              <a:gd name="connsiteY208" fmla="*/ 2099228 h 2323145"/>
              <a:gd name="connsiteX209" fmla="*/ 2881291 w 11269336"/>
              <a:gd name="connsiteY209" fmla="*/ 2099618 h 2323145"/>
              <a:gd name="connsiteX210" fmla="*/ 2853979 w 11269336"/>
              <a:gd name="connsiteY210" fmla="*/ 2090388 h 2323145"/>
              <a:gd name="connsiteX211" fmla="*/ 2791790 w 11269336"/>
              <a:gd name="connsiteY211" fmla="*/ 2080332 h 2323145"/>
              <a:gd name="connsiteX212" fmla="*/ 2755844 w 11269336"/>
              <a:gd name="connsiteY212" fmla="*/ 2078874 h 2323145"/>
              <a:gd name="connsiteX213" fmla="*/ 2657742 w 11269336"/>
              <a:gd name="connsiteY213" fmla="*/ 2070179 h 2323145"/>
              <a:gd name="connsiteX214" fmla="*/ 2559549 w 11269336"/>
              <a:gd name="connsiteY214" fmla="*/ 2057873 h 2323145"/>
              <a:gd name="connsiteX215" fmla="*/ 2512054 w 11269336"/>
              <a:gd name="connsiteY215" fmla="*/ 2031671 h 2323145"/>
              <a:gd name="connsiteX216" fmla="*/ 2506437 w 11269336"/>
              <a:gd name="connsiteY216" fmla="*/ 2030918 h 2323145"/>
              <a:gd name="connsiteX217" fmla="*/ 2491752 w 11269336"/>
              <a:gd name="connsiteY217" fmla="*/ 2033906 h 2323145"/>
              <a:gd name="connsiteX218" fmla="*/ 2486338 w 11269336"/>
              <a:gd name="connsiteY218" fmla="*/ 2035862 h 2323145"/>
              <a:gd name="connsiteX219" fmla="*/ 2478186 w 11269336"/>
              <a:gd name="connsiteY219" fmla="*/ 2036953 h 2323145"/>
              <a:gd name="connsiteX220" fmla="*/ 2477950 w 11269336"/>
              <a:gd name="connsiteY220" fmla="*/ 2036715 h 2323145"/>
              <a:gd name="connsiteX221" fmla="*/ 2470381 w 11269336"/>
              <a:gd name="connsiteY221" fmla="*/ 2038256 h 2323145"/>
              <a:gd name="connsiteX222" fmla="*/ 2433781 w 11269336"/>
              <a:gd name="connsiteY222" fmla="*/ 2049140 h 2323145"/>
              <a:gd name="connsiteX223" fmla="*/ 2381172 w 11269336"/>
              <a:gd name="connsiteY223" fmla="*/ 2030645 h 2323145"/>
              <a:gd name="connsiteX224" fmla="*/ 2360198 w 11269336"/>
              <a:gd name="connsiteY224" fmla="*/ 2029059 h 2323145"/>
              <a:gd name="connsiteX225" fmla="*/ 2348815 w 11269336"/>
              <a:gd name="connsiteY225" fmla="*/ 2026798 h 2323145"/>
              <a:gd name="connsiteX226" fmla="*/ 2347988 w 11269336"/>
              <a:gd name="connsiteY226" fmla="*/ 2025745 h 2323145"/>
              <a:gd name="connsiteX227" fmla="*/ 2312920 w 11269336"/>
              <a:gd name="connsiteY227" fmla="*/ 2036311 h 2323145"/>
              <a:gd name="connsiteX228" fmla="*/ 2307986 w 11269336"/>
              <a:gd name="connsiteY228" fmla="*/ 2035583 h 2323145"/>
              <a:gd name="connsiteX229" fmla="*/ 2285481 w 11269336"/>
              <a:gd name="connsiteY229" fmla="*/ 2045197 h 2323145"/>
              <a:gd name="connsiteX230" fmla="*/ 2273666 w 11269336"/>
              <a:gd name="connsiteY230" fmla="*/ 2048710 h 2323145"/>
              <a:gd name="connsiteX231" fmla="*/ 2270719 w 11269336"/>
              <a:gd name="connsiteY231" fmla="*/ 2052702 h 2323145"/>
              <a:gd name="connsiteX232" fmla="*/ 2253080 w 11269336"/>
              <a:gd name="connsiteY232" fmla="*/ 2056363 h 2323145"/>
              <a:gd name="connsiteX233" fmla="*/ 2250906 w 11269336"/>
              <a:gd name="connsiteY233" fmla="*/ 2055654 h 2323145"/>
              <a:gd name="connsiteX234" fmla="*/ 2236905 w 11269336"/>
              <a:gd name="connsiteY234" fmla="*/ 2062882 h 2323145"/>
              <a:gd name="connsiteX235" fmla="*/ 2225830 w 11269336"/>
              <a:gd name="connsiteY235" fmla="*/ 2074027 h 2323145"/>
              <a:gd name="connsiteX236" fmla="*/ 2073776 w 11269336"/>
              <a:gd name="connsiteY236" fmla="*/ 2089244 h 2323145"/>
              <a:gd name="connsiteX237" fmla="*/ 1948256 w 11269336"/>
              <a:gd name="connsiteY237" fmla="*/ 2146616 h 2323145"/>
              <a:gd name="connsiteX238" fmla="*/ 1865582 w 11269336"/>
              <a:gd name="connsiteY238" fmla="*/ 2153738 h 2323145"/>
              <a:gd name="connsiteX239" fmla="*/ 1835210 w 11269336"/>
              <a:gd name="connsiteY239" fmla="*/ 2134244 h 2323145"/>
              <a:gd name="connsiteX240" fmla="*/ 1632661 w 11269336"/>
              <a:gd name="connsiteY240" fmla="*/ 2173882 h 2323145"/>
              <a:gd name="connsiteX241" fmla="*/ 1579590 w 11269336"/>
              <a:gd name="connsiteY241" fmla="*/ 2173680 h 2323145"/>
              <a:gd name="connsiteX242" fmla="*/ 1535601 w 11269336"/>
              <a:gd name="connsiteY242" fmla="*/ 2194590 h 2323145"/>
              <a:gd name="connsiteX243" fmla="*/ 1515594 w 11269336"/>
              <a:gd name="connsiteY243" fmla="*/ 2189622 h 2323145"/>
              <a:gd name="connsiteX244" fmla="*/ 1512113 w 11269336"/>
              <a:gd name="connsiteY244" fmla="*/ 2188534 h 2323145"/>
              <a:gd name="connsiteX245" fmla="*/ 1498838 w 11269336"/>
              <a:gd name="connsiteY245" fmla="*/ 2189213 h 2323145"/>
              <a:gd name="connsiteX246" fmla="*/ 1494279 w 11269336"/>
              <a:gd name="connsiteY246" fmla="*/ 2183112 h 2323145"/>
              <a:gd name="connsiteX247" fmla="*/ 1473714 w 11269336"/>
              <a:gd name="connsiteY247" fmla="*/ 2179625 h 2323145"/>
              <a:gd name="connsiteX248" fmla="*/ 1449503 w 11269336"/>
              <a:gd name="connsiteY248" fmla="*/ 2182633 h 2323145"/>
              <a:gd name="connsiteX249" fmla="*/ 1335495 w 11269336"/>
              <a:gd name="connsiteY249" fmla="*/ 2203940 h 2323145"/>
              <a:gd name="connsiteX250" fmla="*/ 1266687 w 11269336"/>
              <a:gd name="connsiteY250" fmla="*/ 2212688 h 2323145"/>
              <a:gd name="connsiteX251" fmla="*/ 1239614 w 11269336"/>
              <a:gd name="connsiteY251" fmla="*/ 2209727 h 2323145"/>
              <a:gd name="connsiteX252" fmla="*/ 1202436 w 11269336"/>
              <a:gd name="connsiteY252" fmla="*/ 2209817 h 2323145"/>
              <a:gd name="connsiteX253" fmla="*/ 1136097 w 11269336"/>
              <a:gd name="connsiteY253" fmla="*/ 2205112 h 2323145"/>
              <a:gd name="connsiteX254" fmla="*/ 1048229 w 11269336"/>
              <a:gd name="connsiteY254" fmla="*/ 2207249 h 2323145"/>
              <a:gd name="connsiteX255" fmla="*/ 988232 w 11269336"/>
              <a:gd name="connsiteY255" fmla="*/ 2235635 h 2323145"/>
              <a:gd name="connsiteX256" fmla="*/ 981959 w 11269336"/>
              <a:gd name="connsiteY256" fmla="*/ 2231607 h 2323145"/>
              <a:gd name="connsiteX257" fmla="*/ 938600 w 11269336"/>
              <a:gd name="connsiteY257" fmla="*/ 2238113 h 2323145"/>
              <a:gd name="connsiteX258" fmla="*/ 791788 w 11269336"/>
              <a:gd name="connsiteY258" fmla="*/ 2293224 h 2323145"/>
              <a:gd name="connsiteX259" fmla="*/ 706914 w 11269336"/>
              <a:gd name="connsiteY259" fmla="*/ 2305046 h 2323145"/>
              <a:gd name="connsiteX260" fmla="*/ 675971 w 11269336"/>
              <a:gd name="connsiteY260" fmla="*/ 2304030 h 2323145"/>
              <a:gd name="connsiteX261" fmla="*/ 624180 w 11269336"/>
              <a:gd name="connsiteY261" fmla="*/ 2302650 h 2323145"/>
              <a:gd name="connsiteX262" fmla="*/ 583453 w 11269336"/>
              <a:gd name="connsiteY262" fmla="*/ 2288788 h 2323145"/>
              <a:gd name="connsiteX263" fmla="*/ 540946 w 11269336"/>
              <a:gd name="connsiteY263" fmla="*/ 2292721 h 2323145"/>
              <a:gd name="connsiteX264" fmla="*/ 533680 w 11269336"/>
              <a:gd name="connsiteY264" fmla="*/ 2310233 h 2323145"/>
              <a:gd name="connsiteX265" fmla="*/ 487366 w 11269336"/>
              <a:gd name="connsiteY265" fmla="*/ 2309053 h 2323145"/>
              <a:gd name="connsiteX266" fmla="*/ 416820 w 11269336"/>
              <a:gd name="connsiteY266" fmla="*/ 2305443 h 2323145"/>
              <a:gd name="connsiteX267" fmla="*/ 376805 w 11269336"/>
              <a:gd name="connsiteY267" fmla="*/ 2307647 h 2323145"/>
              <a:gd name="connsiteX268" fmla="*/ 266777 w 11269336"/>
              <a:gd name="connsiteY268" fmla="*/ 2309012 h 2323145"/>
              <a:gd name="connsiteX269" fmla="*/ 156013 w 11269336"/>
              <a:gd name="connsiteY269" fmla="*/ 2306832 h 2323145"/>
              <a:gd name="connsiteX270" fmla="*/ 87258 w 11269336"/>
              <a:gd name="connsiteY270" fmla="*/ 2285511 h 2323145"/>
              <a:gd name="connsiteX271" fmla="*/ 23798 w 11269336"/>
              <a:gd name="connsiteY271" fmla="*/ 2281822 h 2323145"/>
              <a:gd name="connsiteX272" fmla="*/ 0 w 11269336"/>
              <a:gd name="connsiteY272" fmla="*/ 2285369 h 2323145"/>
              <a:gd name="connsiteX273" fmla="*/ 0 w 11269336"/>
              <a:gd name="connsiteY27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092476 w 11269336"/>
              <a:gd name="connsiteY139" fmla="*/ 2100737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988232 w 11269336"/>
              <a:gd name="connsiteY252" fmla="*/ 2235635 h 2323145"/>
              <a:gd name="connsiteX253" fmla="*/ 981959 w 11269336"/>
              <a:gd name="connsiteY253" fmla="*/ 2231607 h 2323145"/>
              <a:gd name="connsiteX254" fmla="*/ 938600 w 11269336"/>
              <a:gd name="connsiteY254" fmla="*/ 2238113 h 2323145"/>
              <a:gd name="connsiteX255" fmla="*/ 791788 w 11269336"/>
              <a:gd name="connsiteY255" fmla="*/ 2293224 h 2323145"/>
              <a:gd name="connsiteX256" fmla="*/ 706914 w 11269336"/>
              <a:gd name="connsiteY256" fmla="*/ 2305046 h 2323145"/>
              <a:gd name="connsiteX257" fmla="*/ 675971 w 11269336"/>
              <a:gd name="connsiteY257" fmla="*/ 2304030 h 2323145"/>
              <a:gd name="connsiteX258" fmla="*/ 624180 w 11269336"/>
              <a:gd name="connsiteY258" fmla="*/ 2302650 h 2323145"/>
              <a:gd name="connsiteX259" fmla="*/ 583453 w 11269336"/>
              <a:gd name="connsiteY259" fmla="*/ 2288788 h 2323145"/>
              <a:gd name="connsiteX260" fmla="*/ 540946 w 11269336"/>
              <a:gd name="connsiteY260" fmla="*/ 2292721 h 2323145"/>
              <a:gd name="connsiteX261" fmla="*/ 533680 w 11269336"/>
              <a:gd name="connsiteY261" fmla="*/ 2310233 h 2323145"/>
              <a:gd name="connsiteX262" fmla="*/ 487366 w 11269336"/>
              <a:gd name="connsiteY262" fmla="*/ 2309053 h 2323145"/>
              <a:gd name="connsiteX263" fmla="*/ 416820 w 11269336"/>
              <a:gd name="connsiteY263" fmla="*/ 2305443 h 2323145"/>
              <a:gd name="connsiteX264" fmla="*/ 376805 w 11269336"/>
              <a:gd name="connsiteY264" fmla="*/ 2307647 h 2323145"/>
              <a:gd name="connsiteX265" fmla="*/ 266777 w 11269336"/>
              <a:gd name="connsiteY265" fmla="*/ 2309012 h 2323145"/>
              <a:gd name="connsiteX266" fmla="*/ 156013 w 11269336"/>
              <a:gd name="connsiteY266" fmla="*/ 2306832 h 2323145"/>
              <a:gd name="connsiteX267" fmla="*/ 87258 w 11269336"/>
              <a:gd name="connsiteY267" fmla="*/ 2285511 h 2323145"/>
              <a:gd name="connsiteX268" fmla="*/ 23798 w 11269336"/>
              <a:gd name="connsiteY268" fmla="*/ 2281822 h 2323145"/>
              <a:gd name="connsiteX269" fmla="*/ 0 w 11269336"/>
              <a:gd name="connsiteY269" fmla="*/ 2285369 h 2323145"/>
              <a:gd name="connsiteX270" fmla="*/ 0 w 11269336"/>
              <a:gd name="connsiteY27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266687 w 11269336"/>
              <a:gd name="connsiteY247" fmla="*/ 2212688 h 2323145"/>
              <a:gd name="connsiteX248" fmla="*/ 1239614 w 11269336"/>
              <a:gd name="connsiteY248" fmla="*/ 2209727 h 2323145"/>
              <a:gd name="connsiteX249" fmla="*/ 1202436 w 11269336"/>
              <a:gd name="connsiteY249" fmla="*/ 2209817 h 2323145"/>
              <a:gd name="connsiteX250" fmla="*/ 1136097 w 11269336"/>
              <a:gd name="connsiteY250" fmla="*/ 2205112 h 2323145"/>
              <a:gd name="connsiteX251" fmla="*/ 988232 w 11269336"/>
              <a:gd name="connsiteY251" fmla="*/ 2235635 h 2323145"/>
              <a:gd name="connsiteX252" fmla="*/ 981959 w 11269336"/>
              <a:gd name="connsiteY252" fmla="*/ 2231607 h 2323145"/>
              <a:gd name="connsiteX253" fmla="*/ 938600 w 11269336"/>
              <a:gd name="connsiteY253" fmla="*/ 2238113 h 2323145"/>
              <a:gd name="connsiteX254" fmla="*/ 791788 w 11269336"/>
              <a:gd name="connsiteY254" fmla="*/ 2293224 h 2323145"/>
              <a:gd name="connsiteX255" fmla="*/ 706914 w 11269336"/>
              <a:gd name="connsiteY255" fmla="*/ 2305046 h 2323145"/>
              <a:gd name="connsiteX256" fmla="*/ 675971 w 11269336"/>
              <a:gd name="connsiteY256" fmla="*/ 2304030 h 2323145"/>
              <a:gd name="connsiteX257" fmla="*/ 624180 w 11269336"/>
              <a:gd name="connsiteY257" fmla="*/ 2302650 h 2323145"/>
              <a:gd name="connsiteX258" fmla="*/ 583453 w 11269336"/>
              <a:gd name="connsiteY258" fmla="*/ 2288788 h 2323145"/>
              <a:gd name="connsiteX259" fmla="*/ 540946 w 11269336"/>
              <a:gd name="connsiteY259" fmla="*/ 2292721 h 2323145"/>
              <a:gd name="connsiteX260" fmla="*/ 533680 w 11269336"/>
              <a:gd name="connsiteY260" fmla="*/ 2310233 h 2323145"/>
              <a:gd name="connsiteX261" fmla="*/ 487366 w 11269336"/>
              <a:gd name="connsiteY261" fmla="*/ 2309053 h 2323145"/>
              <a:gd name="connsiteX262" fmla="*/ 416820 w 11269336"/>
              <a:gd name="connsiteY262" fmla="*/ 2305443 h 2323145"/>
              <a:gd name="connsiteX263" fmla="*/ 376805 w 11269336"/>
              <a:gd name="connsiteY263" fmla="*/ 2307647 h 2323145"/>
              <a:gd name="connsiteX264" fmla="*/ 266777 w 11269336"/>
              <a:gd name="connsiteY264" fmla="*/ 2309012 h 2323145"/>
              <a:gd name="connsiteX265" fmla="*/ 156013 w 11269336"/>
              <a:gd name="connsiteY265" fmla="*/ 2306832 h 2323145"/>
              <a:gd name="connsiteX266" fmla="*/ 87258 w 11269336"/>
              <a:gd name="connsiteY266" fmla="*/ 2285511 h 2323145"/>
              <a:gd name="connsiteX267" fmla="*/ 23798 w 11269336"/>
              <a:gd name="connsiteY267" fmla="*/ 2281822 h 2323145"/>
              <a:gd name="connsiteX268" fmla="*/ 0 w 11269336"/>
              <a:gd name="connsiteY268" fmla="*/ 2285369 h 2323145"/>
              <a:gd name="connsiteX269" fmla="*/ 0 w 11269336"/>
              <a:gd name="connsiteY26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197391 w 11269336"/>
              <a:gd name="connsiteY54" fmla="*/ 1107746 h 2323145"/>
              <a:gd name="connsiteX55" fmla="*/ 8081474 w 11269336"/>
              <a:gd name="connsiteY55" fmla="*/ 1130125 h 2323145"/>
              <a:gd name="connsiteX56" fmla="*/ 8053585 w 11269336"/>
              <a:gd name="connsiteY56" fmla="*/ 1129169 h 2323145"/>
              <a:gd name="connsiteX57" fmla="*/ 8038422 w 11269336"/>
              <a:gd name="connsiteY57" fmla="*/ 1119092 h 2323145"/>
              <a:gd name="connsiteX58" fmla="*/ 8029450 w 11269336"/>
              <a:gd name="connsiteY58" fmla="*/ 1125592 h 2323145"/>
              <a:gd name="connsiteX59" fmla="*/ 7959552 w 11269336"/>
              <a:gd name="connsiteY59" fmla="*/ 1140188 h 2323145"/>
              <a:gd name="connsiteX60" fmla="*/ 7914188 w 11269336"/>
              <a:gd name="connsiteY60" fmla="*/ 1150862 h 2323145"/>
              <a:gd name="connsiteX61" fmla="*/ 7914918 w 11269336"/>
              <a:gd name="connsiteY61" fmla="*/ 1168758 h 2323145"/>
              <a:gd name="connsiteX62" fmla="*/ 7875510 w 11269336"/>
              <a:gd name="connsiteY62" fmla="*/ 1183153 h 2323145"/>
              <a:gd name="connsiteX63" fmla="*/ 7829932 w 11269336"/>
              <a:gd name="connsiteY63" fmla="*/ 1180782 h 2323145"/>
              <a:gd name="connsiteX64" fmla="*/ 7779182 w 11269336"/>
              <a:gd name="connsiteY64" fmla="*/ 1192665 h 2323145"/>
              <a:gd name="connsiteX65" fmla="*/ 7748774 w 11269336"/>
              <a:gd name="connsiteY65" fmla="*/ 1199586 h 2323145"/>
              <a:gd name="connsiteX66" fmla="*/ 7671846 w 11269336"/>
              <a:gd name="connsiteY66" fmla="*/ 1231966 h 2323145"/>
              <a:gd name="connsiteX67" fmla="*/ 7554146 w 11269336"/>
              <a:gd name="connsiteY67" fmla="*/ 1319748 h 2323145"/>
              <a:gd name="connsiteX68" fmla="*/ 7515052 w 11269336"/>
              <a:gd name="connsiteY68" fmla="*/ 1336718 h 2323145"/>
              <a:gd name="connsiteX69" fmla="*/ 7507193 w 11269336"/>
              <a:gd name="connsiteY69" fmla="*/ 1334617 h 2323145"/>
              <a:gd name="connsiteX70" fmla="*/ 7461694 w 11269336"/>
              <a:gd name="connsiteY70" fmla="*/ 1375866 h 2323145"/>
              <a:gd name="connsiteX71" fmla="*/ 7377571 w 11269336"/>
              <a:gd name="connsiteY71" fmla="*/ 1400128 h 2323145"/>
              <a:gd name="connsiteX72" fmla="*/ 7311261 w 11269336"/>
              <a:gd name="connsiteY72" fmla="*/ 1412652 h 2323145"/>
              <a:gd name="connsiteX73" fmla="*/ 7275307 w 11269336"/>
              <a:gd name="connsiteY73" fmla="*/ 1422171 h 2323145"/>
              <a:gd name="connsiteX74" fmla="*/ 7247783 w 11269336"/>
              <a:gd name="connsiteY74" fmla="*/ 1426330 h 2323145"/>
              <a:gd name="connsiteX75" fmla="*/ 7185047 w 11269336"/>
              <a:gd name="connsiteY75" fmla="*/ 1451812 h 2323145"/>
              <a:gd name="connsiteX76" fmla="*/ 7084117 w 11269336"/>
              <a:gd name="connsiteY76" fmla="*/ 1500281 h 2323145"/>
              <a:gd name="connsiteX77" fmla="*/ 7062011 w 11269336"/>
              <a:gd name="connsiteY77" fmla="*/ 1509183 h 2323145"/>
              <a:gd name="connsiteX78" fmla="*/ 7040555 w 11269336"/>
              <a:gd name="connsiteY78" fmla="*/ 1511207 h 2323145"/>
              <a:gd name="connsiteX79" fmla="*/ 7033438 w 11269336"/>
              <a:gd name="connsiteY79" fmla="*/ 1506772 h 2323145"/>
              <a:gd name="connsiteX80" fmla="*/ 7020886 w 11269336"/>
              <a:gd name="connsiteY80" fmla="*/ 1510764 h 2323145"/>
              <a:gd name="connsiteX81" fmla="*/ 7017033 w 11269336"/>
              <a:gd name="connsiteY81" fmla="*/ 1510650 h 2323145"/>
              <a:gd name="connsiteX82" fmla="*/ 6995460 w 11269336"/>
              <a:gd name="connsiteY82" fmla="*/ 1511173 h 2323145"/>
              <a:gd name="connsiteX83" fmla="*/ 6962144 w 11269336"/>
              <a:gd name="connsiteY83" fmla="*/ 1541508 h 2323145"/>
              <a:gd name="connsiteX84" fmla="*/ 6910674 w 11269336"/>
              <a:gd name="connsiteY84" fmla="*/ 1554793 h 2323145"/>
              <a:gd name="connsiteX85" fmla="*/ 6732152 w 11269336"/>
              <a:gd name="connsiteY85" fmla="*/ 1642538 h 2323145"/>
              <a:gd name="connsiteX86" fmla="*/ 6694106 w 11269336"/>
              <a:gd name="connsiteY86" fmla="*/ 1632377 h 2323145"/>
              <a:gd name="connsiteX87" fmla="*/ 6617223 w 11269336"/>
              <a:gd name="connsiteY87" fmla="*/ 1659889 h 2323145"/>
              <a:gd name="connsiteX88" fmla="*/ 6521138 w 11269336"/>
              <a:gd name="connsiteY88" fmla="*/ 1744340 h 2323145"/>
              <a:gd name="connsiteX89" fmla="*/ 6380677 w 11269336"/>
              <a:gd name="connsiteY89" fmla="*/ 1796883 h 2323145"/>
              <a:gd name="connsiteX90" fmla="*/ 6374897 w 11269336"/>
              <a:gd name="connsiteY90" fmla="*/ 1809910 h 2323145"/>
              <a:gd name="connsiteX91" fmla="*/ 6364545 w 11269336"/>
              <a:gd name="connsiteY91" fmla="*/ 1820090 h 2323145"/>
              <a:gd name="connsiteX92" fmla="*/ 6362126 w 11269336"/>
              <a:gd name="connsiteY92" fmla="*/ 1819991 h 2323145"/>
              <a:gd name="connsiteX93" fmla="*/ 6346673 w 11269336"/>
              <a:gd name="connsiteY93" fmla="*/ 1827824 h 2323145"/>
              <a:gd name="connsiteX94" fmla="*/ 6345588 w 11269336"/>
              <a:gd name="connsiteY94" fmla="*/ 1832232 h 2323145"/>
              <a:gd name="connsiteX95" fmla="*/ 6335708 w 11269336"/>
              <a:gd name="connsiteY95" fmla="*/ 1838451 h 2323145"/>
              <a:gd name="connsiteX96" fmla="*/ 6318182 w 11269336"/>
              <a:gd name="connsiteY96" fmla="*/ 1852975 h 2323145"/>
              <a:gd name="connsiteX97" fmla="*/ 6313084 w 11269336"/>
              <a:gd name="connsiteY97" fmla="*/ 1853561 h 2323145"/>
              <a:gd name="connsiteX98" fmla="*/ 6283816 w 11269336"/>
              <a:gd name="connsiteY98" fmla="*/ 1872148 h 2323145"/>
              <a:gd name="connsiteX99" fmla="*/ 6282550 w 11269336"/>
              <a:gd name="connsiteY99" fmla="*/ 1871392 h 2323145"/>
              <a:gd name="connsiteX100" fmla="*/ 6270527 w 11269336"/>
              <a:gd name="connsiteY100" fmla="*/ 1872208 h 2323145"/>
              <a:gd name="connsiteX101" fmla="*/ 6249518 w 11269336"/>
              <a:gd name="connsiteY101" fmla="*/ 1876079 h 2323145"/>
              <a:gd name="connsiteX102" fmla="*/ 6190386 w 11269336"/>
              <a:gd name="connsiteY102" fmla="*/ 1872478 h 2323145"/>
              <a:gd name="connsiteX103" fmla="*/ 6159777 w 11269336"/>
              <a:gd name="connsiteY103" fmla="*/ 1891745 h 2323145"/>
              <a:gd name="connsiteX104" fmla="*/ 6153131 w 11269336"/>
              <a:gd name="connsiteY104" fmla="*/ 1895079 h 2323145"/>
              <a:gd name="connsiteX105" fmla="*/ 6152798 w 11269336"/>
              <a:gd name="connsiteY105" fmla="*/ 1894920 h 2323145"/>
              <a:gd name="connsiteX106" fmla="*/ 6145388 w 11269336"/>
              <a:gd name="connsiteY106" fmla="*/ 1897990 h 2323145"/>
              <a:gd name="connsiteX107" fmla="*/ 6141014 w 11269336"/>
              <a:gd name="connsiteY107" fmla="*/ 1901155 h 2323145"/>
              <a:gd name="connsiteX108" fmla="*/ 6128122 w 11269336"/>
              <a:gd name="connsiteY108" fmla="*/ 1907623 h 2323145"/>
              <a:gd name="connsiteX109" fmla="*/ 6122351 w 11269336"/>
              <a:gd name="connsiteY109" fmla="*/ 1908359 h 2323145"/>
              <a:gd name="connsiteX110" fmla="*/ 6064750 w 11269336"/>
              <a:gd name="connsiteY110" fmla="*/ 1896394 h 2323145"/>
              <a:gd name="connsiteX111" fmla="*/ 5964230 w 11269336"/>
              <a:gd name="connsiteY111" fmla="*/ 1910038 h 2323145"/>
              <a:gd name="connsiteX112" fmla="*/ 5865399 w 11269336"/>
              <a:gd name="connsiteY112" fmla="*/ 1926966 h 2323145"/>
              <a:gd name="connsiteX113" fmla="*/ 5829951 w 11269336"/>
              <a:gd name="connsiteY113" fmla="*/ 1934755 h 2323145"/>
              <a:gd name="connsiteX114" fmla="*/ 5765285 w 11269336"/>
              <a:gd name="connsiteY114" fmla="*/ 1941322 h 2323145"/>
              <a:gd name="connsiteX115" fmla="*/ 5734750 w 11269336"/>
              <a:gd name="connsiteY115" fmla="*/ 1939793 h 2323145"/>
              <a:gd name="connsiteX116" fmla="*/ 5733569 w 11269336"/>
              <a:gd name="connsiteY116" fmla="*/ 1940505 h 2323145"/>
              <a:gd name="connsiteX117" fmla="*/ 5730329 w 11269336"/>
              <a:gd name="connsiteY117" fmla="*/ 1937845 h 2323145"/>
              <a:gd name="connsiteX118" fmla="*/ 5724661 w 11269336"/>
              <a:gd name="connsiteY118" fmla="*/ 1937455 h 2323145"/>
              <a:gd name="connsiteX119" fmla="*/ 5710186 w 11269336"/>
              <a:gd name="connsiteY119" fmla="*/ 1941370 h 2323145"/>
              <a:gd name="connsiteX120" fmla="*/ 5704910 w 11269336"/>
              <a:gd name="connsiteY120" fmla="*/ 1943663 h 2323145"/>
              <a:gd name="connsiteX121" fmla="*/ 5696836 w 11269336"/>
              <a:gd name="connsiteY121" fmla="*/ 1945271 h 2323145"/>
              <a:gd name="connsiteX122" fmla="*/ 5696583 w 11269336"/>
              <a:gd name="connsiteY122" fmla="*/ 1945050 h 2323145"/>
              <a:gd name="connsiteX123" fmla="*/ 5689123 w 11269336"/>
              <a:gd name="connsiteY123" fmla="*/ 1947067 h 2323145"/>
              <a:gd name="connsiteX124" fmla="*/ 5653291 w 11269336"/>
              <a:gd name="connsiteY124" fmla="*/ 1960245 h 2323145"/>
              <a:gd name="connsiteX125" fmla="*/ 5599385 w 11269336"/>
              <a:gd name="connsiteY125" fmla="*/ 1945198 h 2323145"/>
              <a:gd name="connsiteX126" fmla="*/ 5578300 w 11269336"/>
              <a:gd name="connsiteY126" fmla="*/ 1944963 h 2323145"/>
              <a:gd name="connsiteX127" fmla="*/ 5566758 w 11269336"/>
              <a:gd name="connsiteY127" fmla="*/ 1943441 h 2323145"/>
              <a:gd name="connsiteX128" fmla="*/ 5565857 w 11269336"/>
              <a:gd name="connsiteY128" fmla="*/ 1942445 h 2323145"/>
              <a:gd name="connsiteX129" fmla="*/ 5531534 w 11269336"/>
              <a:gd name="connsiteY129" fmla="*/ 1955208 h 2323145"/>
              <a:gd name="connsiteX130" fmla="*/ 5526552 w 11269336"/>
              <a:gd name="connsiteY130" fmla="*/ 1954799 h 2323145"/>
              <a:gd name="connsiteX131" fmla="*/ 5504723 w 11269336"/>
              <a:gd name="connsiteY131" fmla="*/ 1965811 h 2323145"/>
              <a:gd name="connsiteX132" fmla="*/ 5493156 w 11269336"/>
              <a:gd name="connsiteY132" fmla="*/ 1970063 h 2323145"/>
              <a:gd name="connsiteX133" fmla="*/ 5490486 w 11269336"/>
              <a:gd name="connsiteY133" fmla="*/ 1974227 h 2323145"/>
              <a:gd name="connsiteX134" fmla="*/ 5473107 w 11269336"/>
              <a:gd name="connsiteY134" fmla="*/ 1979001 h 2323145"/>
              <a:gd name="connsiteX135" fmla="*/ 5470885 w 11269336"/>
              <a:gd name="connsiteY135" fmla="*/ 1978432 h 2323145"/>
              <a:gd name="connsiteX136" fmla="*/ 5457393 w 11269336"/>
              <a:gd name="connsiteY136" fmla="*/ 1986525 h 2323145"/>
              <a:gd name="connsiteX137" fmla="*/ 5447102 w 11269336"/>
              <a:gd name="connsiteY137" fmla="*/ 1998329 h 2323145"/>
              <a:gd name="connsiteX138" fmla="*/ 5159151 w 11269336"/>
              <a:gd name="connsiteY138" fmla="*/ 2029640 h 2323145"/>
              <a:gd name="connsiteX139" fmla="*/ 5041688 w 11269336"/>
              <a:gd name="connsiteY139" fmla="*/ 2022334 h 2323145"/>
              <a:gd name="connsiteX140" fmla="*/ 4860988 w 11269336"/>
              <a:gd name="connsiteY140" fmla="*/ 2135698 h 2323145"/>
              <a:gd name="connsiteX141" fmla="*/ 4807902 w 11269336"/>
              <a:gd name="connsiteY141" fmla="*/ 2138894 h 2323145"/>
              <a:gd name="connsiteX142" fmla="*/ 4765388 w 11269336"/>
              <a:gd name="connsiteY142" fmla="*/ 2162525 h 2323145"/>
              <a:gd name="connsiteX143" fmla="*/ 4745033 w 11269336"/>
              <a:gd name="connsiteY143" fmla="*/ 2158859 h 2323145"/>
              <a:gd name="connsiteX144" fmla="*/ 4741475 w 11269336"/>
              <a:gd name="connsiteY144" fmla="*/ 2157998 h 2323145"/>
              <a:gd name="connsiteX145" fmla="*/ 4728247 w 11269336"/>
              <a:gd name="connsiteY145" fmla="*/ 2159526 h 2323145"/>
              <a:gd name="connsiteX146" fmla="*/ 4723263 w 11269336"/>
              <a:gd name="connsiteY146" fmla="*/ 2153742 h 2323145"/>
              <a:gd name="connsiteX147" fmla="*/ 4702453 w 11269336"/>
              <a:gd name="connsiteY147" fmla="*/ 2151586 h 2323145"/>
              <a:gd name="connsiteX148" fmla="*/ 4678455 w 11269336"/>
              <a:gd name="connsiteY148" fmla="*/ 2156131 h 2323145"/>
              <a:gd name="connsiteX149" fmla="*/ 4593061 w 11269336"/>
              <a:gd name="connsiteY149" fmla="*/ 2171597 h 2323145"/>
              <a:gd name="connsiteX150" fmla="*/ 4579902 w 11269336"/>
              <a:gd name="connsiteY150" fmla="*/ 2177927 h 2323145"/>
              <a:gd name="connsiteX151" fmla="*/ 4533444 w 11269336"/>
              <a:gd name="connsiteY151" fmla="*/ 2181200 h 2323145"/>
              <a:gd name="connsiteX152" fmla="*/ 4492832 w 11269336"/>
              <a:gd name="connsiteY152" fmla="*/ 2188033 h 2323145"/>
              <a:gd name="connsiteX153" fmla="*/ 4467257 w 11269336"/>
              <a:gd name="connsiteY153" fmla="*/ 2196121 h 2323145"/>
              <a:gd name="connsiteX154" fmla="*/ 4459937 w 11269336"/>
              <a:gd name="connsiteY154" fmla="*/ 2195182 h 2323145"/>
              <a:gd name="connsiteX155" fmla="*/ 4433312 w 11269336"/>
              <a:gd name="connsiteY155" fmla="*/ 2199004 h 2323145"/>
              <a:gd name="connsiteX156" fmla="*/ 4420601 w 11269336"/>
              <a:gd name="connsiteY156" fmla="*/ 2205158 h 2323145"/>
              <a:gd name="connsiteX157" fmla="*/ 4405765 w 11269336"/>
              <a:gd name="connsiteY157" fmla="*/ 2199902 h 2323145"/>
              <a:gd name="connsiteX158" fmla="*/ 4401354 w 11269336"/>
              <a:gd name="connsiteY158" fmla="*/ 2194745 h 2323145"/>
              <a:gd name="connsiteX159" fmla="*/ 4383151 w 11269336"/>
              <a:gd name="connsiteY159" fmla="*/ 2201140 h 2323145"/>
              <a:gd name="connsiteX160" fmla="*/ 4366646 w 11269336"/>
              <a:gd name="connsiteY160" fmla="*/ 2198564 h 2323145"/>
              <a:gd name="connsiteX161" fmla="*/ 4354009 w 11269336"/>
              <a:gd name="connsiteY161" fmla="*/ 2204984 h 2323145"/>
              <a:gd name="connsiteX162" fmla="*/ 4348284 w 11269336"/>
              <a:gd name="connsiteY162" fmla="*/ 2205270 h 2323145"/>
              <a:gd name="connsiteX163" fmla="*/ 4333906 w 11269336"/>
              <a:gd name="connsiteY163" fmla="*/ 2205251 h 2323145"/>
              <a:gd name="connsiteX164" fmla="*/ 4308819 w 11269336"/>
              <a:gd name="connsiteY164" fmla="*/ 2203822 h 2323145"/>
              <a:gd name="connsiteX165" fmla="*/ 4301210 w 11269336"/>
              <a:gd name="connsiteY165" fmla="*/ 2204456 h 2323145"/>
              <a:gd name="connsiteX166" fmla="*/ 4283095 w 11269336"/>
              <a:gd name="connsiteY166" fmla="*/ 2198177 h 2323145"/>
              <a:gd name="connsiteX167" fmla="*/ 4250119 w 11269336"/>
              <a:gd name="connsiteY167" fmla="*/ 2196342 h 2323145"/>
              <a:gd name="connsiteX168" fmla="*/ 4189203 w 11269336"/>
              <a:gd name="connsiteY168" fmla="*/ 2178994 h 2323145"/>
              <a:gd name="connsiteX169" fmla="*/ 4154035 w 11269336"/>
              <a:gd name="connsiteY169" fmla="*/ 2171950 h 2323145"/>
              <a:gd name="connsiteX170" fmla="*/ 4129569 w 11269336"/>
              <a:gd name="connsiteY170" fmla="*/ 2163850 h 2323145"/>
              <a:gd name="connsiteX171" fmla="*/ 4061250 w 11269336"/>
              <a:gd name="connsiteY171" fmla="*/ 2159236 h 2323145"/>
              <a:gd name="connsiteX172" fmla="*/ 3945480 w 11269336"/>
              <a:gd name="connsiteY172" fmla="*/ 2158279 h 2323145"/>
              <a:gd name="connsiteX173" fmla="*/ 3921468 w 11269336"/>
              <a:gd name="connsiteY173" fmla="*/ 2156588 h 2323145"/>
              <a:gd name="connsiteX174" fmla="*/ 3903348 w 11269336"/>
              <a:gd name="connsiteY174" fmla="*/ 2149220 h 2323145"/>
              <a:gd name="connsiteX175" fmla="*/ 3901342 w 11269336"/>
              <a:gd name="connsiteY175" fmla="*/ 2142355 h 2323145"/>
              <a:gd name="connsiteX176" fmla="*/ 3888539 w 11269336"/>
              <a:gd name="connsiteY176" fmla="*/ 2140476 h 2323145"/>
              <a:gd name="connsiteX177" fmla="*/ 3885662 w 11269336"/>
              <a:gd name="connsiteY177" fmla="*/ 2138740 h 2323145"/>
              <a:gd name="connsiteX178" fmla="*/ 3868627 w 11269336"/>
              <a:gd name="connsiteY178" fmla="*/ 2130023 h 2323145"/>
              <a:gd name="connsiteX179" fmla="*/ 3819177 w 11269336"/>
              <a:gd name="connsiteY179" fmla="*/ 2142111 h 2323145"/>
              <a:gd name="connsiteX180" fmla="*/ 3769100 w 11269336"/>
              <a:gd name="connsiteY180" fmla="*/ 2131731 h 2323145"/>
              <a:gd name="connsiteX181" fmla="*/ 3562752 w 11269336"/>
              <a:gd name="connsiteY181" fmla="*/ 2131785 h 2323145"/>
              <a:gd name="connsiteX182" fmla="*/ 3541402 w 11269336"/>
              <a:gd name="connsiteY182" fmla="*/ 2106821 h 2323145"/>
              <a:gd name="connsiteX183" fmla="*/ 3365341 w 11269336"/>
              <a:gd name="connsiteY183" fmla="*/ 2077638 h 2323145"/>
              <a:gd name="connsiteX184" fmla="*/ 3170922 w 11269336"/>
              <a:gd name="connsiteY184" fmla="*/ 2115957 h 2323145"/>
              <a:gd name="connsiteX185" fmla="*/ 3156256 w 11269336"/>
              <a:gd name="connsiteY185" fmla="*/ 2124773 h 2323145"/>
              <a:gd name="connsiteX186" fmla="*/ 3140298 w 11269336"/>
              <a:gd name="connsiteY186" fmla="*/ 2129182 h 2323145"/>
              <a:gd name="connsiteX187" fmla="*/ 3138514 w 11269336"/>
              <a:gd name="connsiteY187" fmla="*/ 2128069 h 2323145"/>
              <a:gd name="connsiteX188" fmla="*/ 3120467 w 11269336"/>
              <a:gd name="connsiteY188" fmla="*/ 2128281 h 2323145"/>
              <a:gd name="connsiteX189" fmla="*/ 3116175 w 11269336"/>
              <a:gd name="connsiteY189" fmla="*/ 2131633 h 2323145"/>
              <a:gd name="connsiteX190" fmla="*/ 3103685 w 11269336"/>
              <a:gd name="connsiteY190" fmla="*/ 2132814 h 2323145"/>
              <a:gd name="connsiteX191" fmla="*/ 3078794 w 11269336"/>
              <a:gd name="connsiteY191" fmla="*/ 2137935 h 2323145"/>
              <a:gd name="connsiteX192" fmla="*/ 3074407 w 11269336"/>
              <a:gd name="connsiteY192" fmla="*/ 2136274 h 2323145"/>
              <a:gd name="connsiteX193" fmla="*/ 3037285 w 11269336"/>
              <a:gd name="connsiteY193" fmla="*/ 2139919 h 2323145"/>
              <a:gd name="connsiteX194" fmla="*/ 3036901 w 11269336"/>
              <a:gd name="connsiteY194" fmla="*/ 2138726 h 2323145"/>
              <a:gd name="connsiteX195" fmla="*/ 3026996 w 11269336"/>
              <a:gd name="connsiteY195" fmla="*/ 2134322 h 2323145"/>
              <a:gd name="connsiteX196" fmla="*/ 3007772 w 11269336"/>
              <a:gd name="connsiteY196" fmla="*/ 2128742 h 2323145"/>
              <a:gd name="connsiteX197" fmla="*/ 2965030 w 11269336"/>
              <a:gd name="connsiteY197" fmla="*/ 2100494 h 2323145"/>
              <a:gd name="connsiteX198" fmla="*/ 2926342 w 11269336"/>
              <a:gd name="connsiteY198" fmla="*/ 2104155 h 2323145"/>
              <a:gd name="connsiteX199" fmla="*/ 2918608 w 11269336"/>
              <a:gd name="connsiteY199" fmla="*/ 2104215 h 2323145"/>
              <a:gd name="connsiteX200" fmla="*/ 2918475 w 11269336"/>
              <a:gd name="connsiteY200" fmla="*/ 2103937 h 2323145"/>
              <a:gd name="connsiteX201" fmla="*/ 2910360 w 11269336"/>
              <a:gd name="connsiteY201" fmla="*/ 2103444 h 2323145"/>
              <a:gd name="connsiteX202" fmla="*/ 2904507 w 11269336"/>
              <a:gd name="connsiteY202" fmla="*/ 2104326 h 2323145"/>
              <a:gd name="connsiteX203" fmla="*/ 2889503 w 11269336"/>
              <a:gd name="connsiteY203" fmla="*/ 2104443 h 2323145"/>
              <a:gd name="connsiteX204" fmla="*/ 2884480 w 11269336"/>
              <a:gd name="connsiteY204" fmla="*/ 2102626 h 2323145"/>
              <a:gd name="connsiteX205" fmla="*/ 2882689 w 11269336"/>
              <a:gd name="connsiteY205" fmla="*/ 2099228 h 2323145"/>
              <a:gd name="connsiteX206" fmla="*/ 2881291 w 11269336"/>
              <a:gd name="connsiteY206" fmla="*/ 2099618 h 2323145"/>
              <a:gd name="connsiteX207" fmla="*/ 2853979 w 11269336"/>
              <a:gd name="connsiteY207" fmla="*/ 2090388 h 2323145"/>
              <a:gd name="connsiteX208" fmla="*/ 2791790 w 11269336"/>
              <a:gd name="connsiteY208" fmla="*/ 2080332 h 2323145"/>
              <a:gd name="connsiteX209" fmla="*/ 2755844 w 11269336"/>
              <a:gd name="connsiteY209" fmla="*/ 2078874 h 2323145"/>
              <a:gd name="connsiteX210" fmla="*/ 2657742 w 11269336"/>
              <a:gd name="connsiteY210" fmla="*/ 2070179 h 2323145"/>
              <a:gd name="connsiteX211" fmla="*/ 2559549 w 11269336"/>
              <a:gd name="connsiteY211" fmla="*/ 2057873 h 2323145"/>
              <a:gd name="connsiteX212" fmla="*/ 2512054 w 11269336"/>
              <a:gd name="connsiteY212" fmla="*/ 2031671 h 2323145"/>
              <a:gd name="connsiteX213" fmla="*/ 2506437 w 11269336"/>
              <a:gd name="connsiteY213" fmla="*/ 2030918 h 2323145"/>
              <a:gd name="connsiteX214" fmla="*/ 2491752 w 11269336"/>
              <a:gd name="connsiteY214" fmla="*/ 2033906 h 2323145"/>
              <a:gd name="connsiteX215" fmla="*/ 2486338 w 11269336"/>
              <a:gd name="connsiteY215" fmla="*/ 2035862 h 2323145"/>
              <a:gd name="connsiteX216" fmla="*/ 2478186 w 11269336"/>
              <a:gd name="connsiteY216" fmla="*/ 2036953 h 2323145"/>
              <a:gd name="connsiteX217" fmla="*/ 2477950 w 11269336"/>
              <a:gd name="connsiteY217" fmla="*/ 2036715 h 2323145"/>
              <a:gd name="connsiteX218" fmla="*/ 2470381 w 11269336"/>
              <a:gd name="connsiteY218" fmla="*/ 2038256 h 2323145"/>
              <a:gd name="connsiteX219" fmla="*/ 2433781 w 11269336"/>
              <a:gd name="connsiteY219" fmla="*/ 2049140 h 2323145"/>
              <a:gd name="connsiteX220" fmla="*/ 2381172 w 11269336"/>
              <a:gd name="connsiteY220" fmla="*/ 2030645 h 2323145"/>
              <a:gd name="connsiteX221" fmla="*/ 2360198 w 11269336"/>
              <a:gd name="connsiteY221" fmla="*/ 2029059 h 2323145"/>
              <a:gd name="connsiteX222" fmla="*/ 2348815 w 11269336"/>
              <a:gd name="connsiteY222" fmla="*/ 2026798 h 2323145"/>
              <a:gd name="connsiteX223" fmla="*/ 2347988 w 11269336"/>
              <a:gd name="connsiteY223" fmla="*/ 2025745 h 2323145"/>
              <a:gd name="connsiteX224" fmla="*/ 2312920 w 11269336"/>
              <a:gd name="connsiteY224" fmla="*/ 2036311 h 2323145"/>
              <a:gd name="connsiteX225" fmla="*/ 2307986 w 11269336"/>
              <a:gd name="connsiteY225" fmla="*/ 2035583 h 2323145"/>
              <a:gd name="connsiteX226" fmla="*/ 2285481 w 11269336"/>
              <a:gd name="connsiteY226" fmla="*/ 2045197 h 2323145"/>
              <a:gd name="connsiteX227" fmla="*/ 2273666 w 11269336"/>
              <a:gd name="connsiteY227" fmla="*/ 2048710 h 2323145"/>
              <a:gd name="connsiteX228" fmla="*/ 2270719 w 11269336"/>
              <a:gd name="connsiteY228" fmla="*/ 2052702 h 2323145"/>
              <a:gd name="connsiteX229" fmla="*/ 2253080 w 11269336"/>
              <a:gd name="connsiteY229" fmla="*/ 2056363 h 2323145"/>
              <a:gd name="connsiteX230" fmla="*/ 2250906 w 11269336"/>
              <a:gd name="connsiteY230" fmla="*/ 2055654 h 2323145"/>
              <a:gd name="connsiteX231" fmla="*/ 2236905 w 11269336"/>
              <a:gd name="connsiteY231" fmla="*/ 2062882 h 2323145"/>
              <a:gd name="connsiteX232" fmla="*/ 2225830 w 11269336"/>
              <a:gd name="connsiteY232" fmla="*/ 2074027 h 2323145"/>
              <a:gd name="connsiteX233" fmla="*/ 2073776 w 11269336"/>
              <a:gd name="connsiteY233" fmla="*/ 2089244 h 2323145"/>
              <a:gd name="connsiteX234" fmla="*/ 1948256 w 11269336"/>
              <a:gd name="connsiteY234" fmla="*/ 2146616 h 2323145"/>
              <a:gd name="connsiteX235" fmla="*/ 1865582 w 11269336"/>
              <a:gd name="connsiteY235" fmla="*/ 2153738 h 2323145"/>
              <a:gd name="connsiteX236" fmla="*/ 1835210 w 11269336"/>
              <a:gd name="connsiteY236" fmla="*/ 2134244 h 2323145"/>
              <a:gd name="connsiteX237" fmla="*/ 1632661 w 11269336"/>
              <a:gd name="connsiteY237" fmla="*/ 2173882 h 2323145"/>
              <a:gd name="connsiteX238" fmla="*/ 1579590 w 11269336"/>
              <a:gd name="connsiteY238" fmla="*/ 2173680 h 2323145"/>
              <a:gd name="connsiteX239" fmla="*/ 1535601 w 11269336"/>
              <a:gd name="connsiteY239" fmla="*/ 2194590 h 2323145"/>
              <a:gd name="connsiteX240" fmla="*/ 1515594 w 11269336"/>
              <a:gd name="connsiteY240" fmla="*/ 2189622 h 2323145"/>
              <a:gd name="connsiteX241" fmla="*/ 1512113 w 11269336"/>
              <a:gd name="connsiteY241" fmla="*/ 2188534 h 2323145"/>
              <a:gd name="connsiteX242" fmla="*/ 1498838 w 11269336"/>
              <a:gd name="connsiteY242" fmla="*/ 2189213 h 2323145"/>
              <a:gd name="connsiteX243" fmla="*/ 1494279 w 11269336"/>
              <a:gd name="connsiteY243" fmla="*/ 2183112 h 2323145"/>
              <a:gd name="connsiteX244" fmla="*/ 1473714 w 11269336"/>
              <a:gd name="connsiteY244" fmla="*/ 2179625 h 2323145"/>
              <a:gd name="connsiteX245" fmla="*/ 1449503 w 11269336"/>
              <a:gd name="connsiteY245" fmla="*/ 2182633 h 2323145"/>
              <a:gd name="connsiteX246" fmla="*/ 1266687 w 11269336"/>
              <a:gd name="connsiteY246" fmla="*/ 2212688 h 2323145"/>
              <a:gd name="connsiteX247" fmla="*/ 1239614 w 11269336"/>
              <a:gd name="connsiteY247" fmla="*/ 2209727 h 2323145"/>
              <a:gd name="connsiteX248" fmla="*/ 1202436 w 11269336"/>
              <a:gd name="connsiteY248" fmla="*/ 2209817 h 2323145"/>
              <a:gd name="connsiteX249" fmla="*/ 1136097 w 11269336"/>
              <a:gd name="connsiteY249" fmla="*/ 2205112 h 2323145"/>
              <a:gd name="connsiteX250" fmla="*/ 988232 w 11269336"/>
              <a:gd name="connsiteY250" fmla="*/ 2235635 h 2323145"/>
              <a:gd name="connsiteX251" fmla="*/ 981959 w 11269336"/>
              <a:gd name="connsiteY251" fmla="*/ 2231607 h 2323145"/>
              <a:gd name="connsiteX252" fmla="*/ 938600 w 11269336"/>
              <a:gd name="connsiteY252" fmla="*/ 2238113 h 2323145"/>
              <a:gd name="connsiteX253" fmla="*/ 791788 w 11269336"/>
              <a:gd name="connsiteY253" fmla="*/ 2293224 h 2323145"/>
              <a:gd name="connsiteX254" fmla="*/ 706914 w 11269336"/>
              <a:gd name="connsiteY254" fmla="*/ 2305046 h 2323145"/>
              <a:gd name="connsiteX255" fmla="*/ 675971 w 11269336"/>
              <a:gd name="connsiteY255" fmla="*/ 2304030 h 2323145"/>
              <a:gd name="connsiteX256" fmla="*/ 624180 w 11269336"/>
              <a:gd name="connsiteY256" fmla="*/ 2302650 h 2323145"/>
              <a:gd name="connsiteX257" fmla="*/ 583453 w 11269336"/>
              <a:gd name="connsiteY257" fmla="*/ 2288788 h 2323145"/>
              <a:gd name="connsiteX258" fmla="*/ 540946 w 11269336"/>
              <a:gd name="connsiteY258" fmla="*/ 2292721 h 2323145"/>
              <a:gd name="connsiteX259" fmla="*/ 533680 w 11269336"/>
              <a:gd name="connsiteY259" fmla="*/ 2310233 h 2323145"/>
              <a:gd name="connsiteX260" fmla="*/ 487366 w 11269336"/>
              <a:gd name="connsiteY260" fmla="*/ 2309053 h 2323145"/>
              <a:gd name="connsiteX261" fmla="*/ 416820 w 11269336"/>
              <a:gd name="connsiteY261" fmla="*/ 2305443 h 2323145"/>
              <a:gd name="connsiteX262" fmla="*/ 376805 w 11269336"/>
              <a:gd name="connsiteY262" fmla="*/ 2307647 h 2323145"/>
              <a:gd name="connsiteX263" fmla="*/ 266777 w 11269336"/>
              <a:gd name="connsiteY263" fmla="*/ 2309012 h 2323145"/>
              <a:gd name="connsiteX264" fmla="*/ 156013 w 11269336"/>
              <a:gd name="connsiteY264" fmla="*/ 2306832 h 2323145"/>
              <a:gd name="connsiteX265" fmla="*/ 87258 w 11269336"/>
              <a:gd name="connsiteY265" fmla="*/ 2285511 h 2323145"/>
              <a:gd name="connsiteX266" fmla="*/ 23798 w 11269336"/>
              <a:gd name="connsiteY266" fmla="*/ 2281822 h 2323145"/>
              <a:gd name="connsiteX267" fmla="*/ 0 w 11269336"/>
              <a:gd name="connsiteY267" fmla="*/ 2285369 h 2323145"/>
              <a:gd name="connsiteX268" fmla="*/ 0 w 11269336"/>
              <a:gd name="connsiteY26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795998 w 11269336"/>
              <a:gd name="connsiteY32" fmla="*/ 863337 h 2323145"/>
              <a:gd name="connsiteX33" fmla="*/ 8776970 w 11269336"/>
              <a:gd name="connsiteY33" fmla="*/ 885177 h 2323145"/>
              <a:gd name="connsiteX34" fmla="*/ 8755719 w 11269336"/>
              <a:gd name="connsiteY34" fmla="*/ 889754 h 2323145"/>
              <a:gd name="connsiteX35" fmla="*/ 8743257 w 11269336"/>
              <a:gd name="connsiteY35" fmla="*/ 904723 h 2323145"/>
              <a:gd name="connsiteX36" fmla="*/ 8721366 w 11269336"/>
              <a:gd name="connsiteY36" fmla="*/ 904711 h 2323145"/>
              <a:gd name="connsiteX37" fmla="*/ 8678353 w 11269336"/>
              <a:gd name="connsiteY37" fmla="*/ 926318 h 2323145"/>
              <a:gd name="connsiteX38" fmla="*/ 8636849 w 11269336"/>
              <a:gd name="connsiteY38" fmla="*/ 937900 h 2323145"/>
              <a:gd name="connsiteX39" fmla="*/ 8620213 w 11269336"/>
              <a:gd name="connsiteY39" fmla="*/ 943068 h 2323145"/>
              <a:gd name="connsiteX40" fmla="*/ 8612581 w 11269336"/>
              <a:gd name="connsiteY40" fmla="*/ 952695 h 2323145"/>
              <a:gd name="connsiteX41" fmla="*/ 8589038 w 11269336"/>
              <a:gd name="connsiteY41" fmla="*/ 963892 h 2323145"/>
              <a:gd name="connsiteX42" fmla="*/ 8579950 w 11269336"/>
              <a:gd name="connsiteY42" fmla="*/ 960899 h 2323145"/>
              <a:gd name="connsiteX43" fmla="*/ 8579319 w 11269336"/>
              <a:gd name="connsiteY43" fmla="*/ 965630 h 2323145"/>
              <a:gd name="connsiteX44" fmla="*/ 8547429 w 11269336"/>
              <a:gd name="connsiteY44" fmla="*/ 984506 h 2323145"/>
              <a:gd name="connsiteX45" fmla="*/ 8478704 w 11269336"/>
              <a:gd name="connsiteY45" fmla="*/ 1025490 h 2323145"/>
              <a:gd name="connsiteX46" fmla="*/ 8461421 w 11269336"/>
              <a:gd name="connsiteY46" fmla="*/ 1035512 h 2323145"/>
              <a:gd name="connsiteX47" fmla="*/ 8445003 w 11269336"/>
              <a:gd name="connsiteY47" fmla="*/ 1036851 h 2323145"/>
              <a:gd name="connsiteX48" fmla="*/ 8357350 w 11269336"/>
              <a:gd name="connsiteY48" fmla="*/ 1060213 h 2323145"/>
              <a:gd name="connsiteX49" fmla="*/ 8335565 w 11269336"/>
              <a:gd name="connsiteY49" fmla="*/ 1061151 h 2323145"/>
              <a:gd name="connsiteX50" fmla="*/ 8325267 w 11269336"/>
              <a:gd name="connsiteY50" fmla="*/ 1055919 h 2323145"/>
              <a:gd name="connsiteX51" fmla="*/ 8293586 w 11269336"/>
              <a:gd name="connsiteY51" fmla="*/ 1076144 h 2323145"/>
              <a:gd name="connsiteX52" fmla="*/ 8242405 w 11269336"/>
              <a:gd name="connsiteY52" fmla="*/ 1095960 h 2323145"/>
              <a:gd name="connsiteX53" fmla="*/ 8197391 w 11269336"/>
              <a:gd name="connsiteY53" fmla="*/ 1107746 h 2323145"/>
              <a:gd name="connsiteX54" fmla="*/ 8081474 w 11269336"/>
              <a:gd name="connsiteY54" fmla="*/ 1130125 h 2323145"/>
              <a:gd name="connsiteX55" fmla="*/ 8053585 w 11269336"/>
              <a:gd name="connsiteY55" fmla="*/ 1129169 h 2323145"/>
              <a:gd name="connsiteX56" fmla="*/ 8038422 w 11269336"/>
              <a:gd name="connsiteY56" fmla="*/ 1119092 h 2323145"/>
              <a:gd name="connsiteX57" fmla="*/ 8029450 w 11269336"/>
              <a:gd name="connsiteY57" fmla="*/ 1125592 h 2323145"/>
              <a:gd name="connsiteX58" fmla="*/ 7959552 w 11269336"/>
              <a:gd name="connsiteY58" fmla="*/ 1140188 h 2323145"/>
              <a:gd name="connsiteX59" fmla="*/ 7914188 w 11269336"/>
              <a:gd name="connsiteY59" fmla="*/ 1150862 h 2323145"/>
              <a:gd name="connsiteX60" fmla="*/ 7914918 w 11269336"/>
              <a:gd name="connsiteY60" fmla="*/ 1168758 h 2323145"/>
              <a:gd name="connsiteX61" fmla="*/ 7875510 w 11269336"/>
              <a:gd name="connsiteY61" fmla="*/ 1183153 h 2323145"/>
              <a:gd name="connsiteX62" fmla="*/ 7829932 w 11269336"/>
              <a:gd name="connsiteY62" fmla="*/ 1180782 h 2323145"/>
              <a:gd name="connsiteX63" fmla="*/ 7779182 w 11269336"/>
              <a:gd name="connsiteY63" fmla="*/ 1192665 h 2323145"/>
              <a:gd name="connsiteX64" fmla="*/ 7748774 w 11269336"/>
              <a:gd name="connsiteY64" fmla="*/ 1199586 h 2323145"/>
              <a:gd name="connsiteX65" fmla="*/ 7671846 w 11269336"/>
              <a:gd name="connsiteY65" fmla="*/ 1231966 h 2323145"/>
              <a:gd name="connsiteX66" fmla="*/ 7554146 w 11269336"/>
              <a:gd name="connsiteY66" fmla="*/ 1319748 h 2323145"/>
              <a:gd name="connsiteX67" fmla="*/ 7515052 w 11269336"/>
              <a:gd name="connsiteY67" fmla="*/ 1336718 h 2323145"/>
              <a:gd name="connsiteX68" fmla="*/ 7507193 w 11269336"/>
              <a:gd name="connsiteY68" fmla="*/ 1334617 h 2323145"/>
              <a:gd name="connsiteX69" fmla="*/ 7461694 w 11269336"/>
              <a:gd name="connsiteY69" fmla="*/ 1375866 h 2323145"/>
              <a:gd name="connsiteX70" fmla="*/ 7377571 w 11269336"/>
              <a:gd name="connsiteY70" fmla="*/ 1400128 h 2323145"/>
              <a:gd name="connsiteX71" fmla="*/ 7311261 w 11269336"/>
              <a:gd name="connsiteY71" fmla="*/ 1412652 h 2323145"/>
              <a:gd name="connsiteX72" fmla="*/ 7275307 w 11269336"/>
              <a:gd name="connsiteY72" fmla="*/ 1422171 h 2323145"/>
              <a:gd name="connsiteX73" fmla="*/ 7247783 w 11269336"/>
              <a:gd name="connsiteY73" fmla="*/ 1426330 h 2323145"/>
              <a:gd name="connsiteX74" fmla="*/ 7185047 w 11269336"/>
              <a:gd name="connsiteY74" fmla="*/ 1451812 h 2323145"/>
              <a:gd name="connsiteX75" fmla="*/ 7084117 w 11269336"/>
              <a:gd name="connsiteY75" fmla="*/ 1500281 h 2323145"/>
              <a:gd name="connsiteX76" fmla="*/ 7062011 w 11269336"/>
              <a:gd name="connsiteY76" fmla="*/ 1509183 h 2323145"/>
              <a:gd name="connsiteX77" fmla="*/ 7040555 w 11269336"/>
              <a:gd name="connsiteY77" fmla="*/ 1511207 h 2323145"/>
              <a:gd name="connsiteX78" fmla="*/ 7033438 w 11269336"/>
              <a:gd name="connsiteY78" fmla="*/ 1506772 h 2323145"/>
              <a:gd name="connsiteX79" fmla="*/ 7020886 w 11269336"/>
              <a:gd name="connsiteY79" fmla="*/ 1510764 h 2323145"/>
              <a:gd name="connsiteX80" fmla="*/ 7017033 w 11269336"/>
              <a:gd name="connsiteY80" fmla="*/ 1510650 h 2323145"/>
              <a:gd name="connsiteX81" fmla="*/ 6995460 w 11269336"/>
              <a:gd name="connsiteY81" fmla="*/ 1511173 h 2323145"/>
              <a:gd name="connsiteX82" fmla="*/ 6962144 w 11269336"/>
              <a:gd name="connsiteY82" fmla="*/ 1541508 h 2323145"/>
              <a:gd name="connsiteX83" fmla="*/ 6910674 w 11269336"/>
              <a:gd name="connsiteY83" fmla="*/ 1554793 h 2323145"/>
              <a:gd name="connsiteX84" fmla="*/ 6732152 w 11269336"/>
              <a:gd name="connsiteY84" fmla="*/ 1642538 h 2323145"/>
              <a:gd name="connsiteX85" fmla="*/ 6694106 w 11269336"/>
              <a:gd name="connsiteY85" fmla="*/ 1632377 h 2323145"/>
              <a:gd name="connsiteX86" fmla="*/ 6617223 w 11269336"/>
              <a:gd name="connsiteY86" fmla="*/ 1659889 h 2323145"/>
              <a:gd name="connsiteX87" fmla="*/ 6521138 w 11269336"/>
              <a:gd name="connsiteY87" fmla="*/ 1744340 h 2323145"/>
              <a:gd name="connsiteX88" fmla="*/ 6380677 w 11269336"/>
              <a:gd name="connsiteY88" fmla="*/ 1796883 h 2323145"/>
              <a:gd name="connsiteX89" fmla="*/ 6374897 w 11269336"/>
              <a:gd name="connsiteY89" fmla="*/ 1809910 h 2323145"/>
              <a:gd name="connsiteX90" fmla="*/ 6364545 w 11269336"/>
              <a:gd name="connsiteY90" fmla="*/ 1820090 h 2323145"/>
              <a:gd name="connsiteX91" fmla="*/ 6362126 w 11269336"/>
              <a:gd name="connsiteY91" fmla="*/ 1819991 h 2323145"/>
              <a:gd name="connsiteX92" fmla="*/ 6346673 w 11269336"/>
              <a:gd name="connsiteY92" fmla="*/ 1827824 h 2323145"/>
              <a:gd name="connsiteX93" fmla="*/ 6345588 w 11269336"/>
              <a:gd name="connsiteY93" fmla="*/ 1832232 h 2323145"/>
              <a:gd name="connsiteX94" fmla="*/ 6335708 w 11269336"/>
              <a:gd name="connsiteY94" fmla="*/ 1838451 h 2323145"/>
              <a:gd name="connsiteX95" fmla="*/ 6318182 w 11269336"/>
              <a:gd name="connsiteY95" fmla="*/ 1852975 h 2323145"/>
              <a:gd name="connsiteX96" fmla="*/ 6313084 w 11269336"/>
              <a:gd name="connsiteY96" fmla="*/ 1853561 h 2323145"/>
              <a:gd name="connsiteX97" fmla="*/ 6283816 w 11269336"/>
              <a:gd name="connsiteY97" fmla="*/ 1872148 h 2323145"/>
              <a:gd name="connsiteX98" fmla="*/ 6282550 w 11269336"/>
              <a:gd name="connsiteY98" fmla="*/ 1871392 h 2323145"/>
              <a:gd name="connsiteX99" fmla="*/ 6270527 w 11269336"/>
              <a:gd name="connsiteY99" fmla="*/ 1872208 h 2323145"/>
              <a:gd name="connsiteX100" fmla="*/ 6249518 w 11269336"/>
              <a:gd name="connsiteY100" fmla="*/ 1876079 h 2323145"/>
              <a:gd name="connsiteX101" fmla="*/ 6190386 w 11269336"/>
              <a:gd name="connsiteY101" fmla="*/ 1872478 h 2323145"/>
              <a:gd name="connsiteX102" fmla="*/ 6159777 w 11269336"/>
              <a:gd name="connsiteY102" fmla="*/ 1891745 h 2323145"/>
              <a:gd name="connsiteX103" fmla="*/ 6153131 w 11269336"/>
              <a:gd name="connsiteY103" fmla="*/ 1895079 h 2323145"/>
              <a:gd name="connsiteX104" fmla="*/ 6152798 w 11269336"/>
              <a:gd name="connsiteY104" fmla="*/ 1894920 h 2323145"/>
              <a:gd name="connsiteX105" fmla="*/ 6145388 w 11269336"/>
              <a:gd name="connsiteY105" fmla="*/ 1897990 h 2323145"/>
              <a:gd name="connsiteX106" fmla="*/ 6141014 w 11269336"/>
              <a:gd name="connsiteY106" fmla="*/ 1901155 h 2323145"/>
              <a:gd name="connsiteX107" fmla="*/ 6128122 w 11269336"/>
              <a:gd name="connsiteY107" fmla="*/ 1907623 h 2323145"/>
              <a:gd name="connsiteX108" fmla="*/ 6122351 w 11269336"/>
              <a:gd name="connsiteY108" fmla="*/ 1908359 h 2323145"/>
              <a:gd name="connsiteX109" fmla="*/ 6064750 w 11269336"/>
              <a:gd name="connsiteY109" fmla="*/ 1896394 h 2323145"/>
              <a:gd name="connsiteX110" fmla="*/ 5964230 w 11269336"/>
              <a:gd name="connsiteY110" fmla="*/ 1910038 h 2323145"/>
              <a:gd name="connsiteX111" fmla="*/ 5865399 w 11269336"/>
              <a:gd name="connsiteY111" fmla="*/ 1926966 h 2323145"/>
              <a:gd name="connsiteX112" fmla="*/ 5829951 w 11269336"/>
              <a:gd name="connsiteY112" fmla="*/ 1934755 h 2323145"/>
              <a:gd name="connsiteX113" fmla="*/ 5765285 w 11269336"/>
              <a:gd name="connsiteY113" fmla="*/ 1941322 h 2323145"/>
              <a:gd name="connsiteX114" fmla="*/ 5734750 w 11269336"/>
              <a:gd name="connsiteY114" fmla="*/ 1939793 h 2323145"/>
              <a:gd name="connsiteX115" fmla="*/ 5733569 w 11269336"/>
              <a:gd name="connsiteY115" fmla="*/ 1940505 h 2323145"/>
              <a:gd name="connsiteX116" fmla="*/ 5730329 w 11269336"/>
              <a:gd name="connsiteY116" fmla="*/ 1937845 h 2323145"/>
              <a:gd name="connsiteX117" fmla="*/ 5724661 w 11269336"/>
              <a:gd name="connsiteY117" fmla="*/ 1937455 h 2323145"/>
              <a:gd name="connsiteX118" fmla="*/ 5710186 w 11269336"/>
              <a:gd name="connsiteY118" fmla="*/ 1941370 h 2323145"/>
              <a:gd name="connsiteX119" fmla="*/ 5704910 w 11269336"/>
              <a:gd name="connsiteY119" fmla="*/ 1943663 h 2323145"/>
              <a:gd name="connsiteX120" fmla="*/ 5696836 w 11269336"/>
              <a:gd name="connsiteY120" fmla="*/ 1945271 h 2323145"/>
              <a:gd name="connsiteX121" fmla="*/ 5696583 w 11269336"/>
              <a:gd name="connsiteY121" fmla="*/ 1945050 h 2323145"/>
              <a:gd name="connsiteX122" fmla="*/ 5689123 w 11269336"/>
              <a:gd name="connsiteY122" fmla="*/ 1947067 h 2323145"/>
              <a:gd name="connsiteX123" fmla="*/ 5653291 w 11269336"/>
              <a:gd name="connsiteY123" fmla="*/ 1960245 h 2323145"/>
              <a:gd name="connsiteX124" fmla="*/ 5599385 w 11269336"/>
              <a:gd name="connsiteY124" fmla="*/ 1945198 h 2323145"/>
              <a:gd name="connsiteX125" fmla="*/ 5578300 w 11269336"/>
              <a:gd name="connsiteY125" fmla="*/ 1944963 h 2323145"/>
              <a:gd name="connsiteX126" fmla="*/ 5566758 w 11269336"/>
              <a:gd name="connsiteY126" fmla="*/ 1943441 h 2323145"/>
              <a:gd name="connsiteX127" fmla="*/ 5565857 w 11269336"/>
              <a:gd name="connsiteY127" fmla="*/ 1942445 h 2323145"/>
              <a:gd name="connsiteX128" fmla="*/ 5531534 w 11269336"/>
              <a:gd name="connsiteY128" fmla="*/ 1955208 h 2323145"/>
              <a:gd name="connsiteX129" fmla="*/ 5526552 w 11269336"/>
              <a:gd name="connsiteY129" fmla="*/ 1954799 h 2323145"/>
              <a:gd name="connsiteX130" fmla="*/ 5504723 w 11269336"/>
              <a:gd name="connsiteY130" fmla="*/ 1965811 h 2323145"/>
              <a:gd name="connsiteX131" fmla="*/ 5493156 w 11269336"/>
              <a:gd name="connsiteY131" fmla="*/ 1970063 h 2323145"/>
              <a:gd name="connsiteX132" fmla="*/ 5490486 w 11269336"/>
              <a:gd name="connsiteY132" fmla="*/ 1974227 h 2323145"/>
              <a:gd name="connsiteX133" fmla="*/ 5473107 w 11269336"/>
              <a:gd name="connsiteY133" fmla="*/ 1979001 h 2323145"/>
              <a:gd name="connsiteX134" fmla="*/ 5470885 w 11269336"/>
              <a:gd name="connsiteY134" fmla="*/ 1978432 h 2323145"/>
              <a:gd name="connsiteX135" fmla="*/ 5457393 w 11269336"/>
              <a:gd name="connsiteY135" fmla="*/ 1986525 h 2323145"/>
              <a:gd name="connsiteX136" fmla="*/ 5447102 w 11269336"/>
              <a:gd name="connsiteY136" fmla="*/ 1998329 h 2323145"/>
              <a:gd name="connsiteX137" fmla="*/ 5159151 w 11269336"/>
              <a:gd name="connsiteY137" fmla="*/ 2029640 h 2323145"/>
              <a:gd name="connsiteX138" fmla="*/ 5041688 w 11269336"/>
              <a:gd name="connsiteY138" fmla="*/ 2022334 h 2323145"/>
              <a:gd name="connsiteX139" fmla="*/ 4860988 w 11269336"/>
              <a:gd name="connsiteY139" fmla="*/ 2135698 h 2323145"/>
              <a:gd name="connsiteX140" fmla="*/ 4807902 w 11269336"/>
              <a:gd name="connsiteY140" fmla="*/ 2138894 h 2323145"/>
              <a:gd name="connsiteX141" fmla="*/ 4765388 w 11269336"/>
              <a:gd name="connsiteY141" fmla="*/ 2162525 h 2323145"/>
              <a:gd name="connsiteX142" fmla="*/ 4745033 w 11269336"/>
              <a:gd name="connsiteY142" fmla="*/ 2158859 h 2323145"/>
              <a:gd name="connsiteX143" fmla="*/ 4741475 w 11269336"/>
              <a:gd name="connsiteY143" fmla="*/ 2157998 h 2323145"/>
              <a:gd name="connsiteX144" fmla="*/ 4728247 w 11269336"/>
              <a:gd name="connsiteY144" fmla="*/ 2159526 h 2323145"/>
              <a:gd name="connsiteX145" fmla="*/ 4723263 w 11269336"/>
              <a:gd name="connsiteY145" fmla="*/ 2153742 h 2323145"/>
              <a:gd name="connsiteX146" fmla="*/ 4702453 w 11269336"/>
              <a:gd name="connsiteY146" fmla="*/ 2151586 h 2323145"/>
              <a:gd name="connsiteX147" fmla="*/ 4678455 w 11269336"/>
              <a:gd name="connsiteY147" fmla="*/ 2156131 h 2323145"/>
              <a:gd name="connsiteX148" fmla="*/ 4593061 w 11269336"/>
              <a:gd name="connsiteY148" fmla="*/ 2171597 h 2323145"/>
              <a:gd name="connsiteX149" fmla="*/ 4579902 w 11269336"/>
              <a:gd name="connsiteY149" fmla="*/ 2177927 h 2323145"/>
              <a:gd name="connsiteX150" fmla="*/ 4533444 w 11269336"/>
              <a:gd name="connsiteY150" fmla="*/ 2181200 h 2323145"/>
              <a:gd name="connsiteX151" fmla="*/ 4492832 w 11269336"/>
              <a:gd name="connsiteY151" fmla="*/ 2188033 h 2323145"/>
              <a:gd name="connsiteX152" fmla="*/ 4467257 w 11269336"/>
              <a:gd name="connsiteY152" fmla="*/ 2196121 h 2323145"/>
              <a:gd name="connsiteX153" fmla="*/ 4459937 w 11269336"/>
              <a:gd name="connsiteY153" fmla="*/ 2195182 h 2323145"/>
              <a:gd name="connsiteX154" fmla="*/ 4433312 w 11269336"/>
              <a:gd name="connsiteY154" fmla="*/ 2199004 h 2323145"/>
              <a:gd name="connsiteX155" fmla="*/ 4420601 w 11269336"/>
              <a:gd name="connsiteY155" fmla="*/ 2205158 h 2323145"/>
              <a:gd name="connsiteX156" fmla="*/ 4405765 w 11269336"/>
              <a:gd name="connsiteY156" fmla="*/ 2199902 h 2323145"/>
              <a:gd name="connsiteX157" fmla="*/ 4401354 w 11269336"/>
              <a:gd name="connsiteY157" fmla="*/ 2194745 h 2323145"/>
              <a:gd name="connsiteX158" fmla="*/ 4383151 w 11269336"/>
              <a:gd name="connsiteY158" fmla="*/ 2201140 h 2323145"/>
              <a:gd name="connsiteX159" fmla="*/ 4366646 w 11269336"/>
              <a:gd name="connsiteY159" fmla="*/ 2198564 h 2323145"/>
              <a:gd name="connsiteX160" fmla="*/ 4354009 w 11269336"/>
              <a:gd name="connsiteY160" fmla="*/ 2204984 h 2323145"/>
              <a:gd name="connsiteX161" fmla="*/ 4348284 w 11269336"/>
              <a:gd name="connsiteY161" fmla="*/ 2205270 h 2323145"/>
              <a:gd name="connsiteX162" fmla="*/ 4333906 w 11269336"/>
              <a:gd name="connsiteY162" fmla="*/ 2205251 h 2323145"/>
              <a:gd name="connsiteX163" fmla="*/ 4308819 w 11269336"/>
              <a:gd name="connsiteY163" fmla="*/ 2203822 h 2323145"/>
              <a:gd name="connsiteX164" fmla="*/ 4301210 w 11269336"/>
              <a:gd name="connsiteY164" fmla="*/ 2204456 h 2323145"/>
              <a:gd name="connsiteX165" fmla="*/ 4283095 w 11269336"/>
              <a:gd name="connsiteY165" fmla="*/ 2198177 h 2323145"/>
              <a:gd name="connsiteX166" fmla="*/ 4250119 w 11269336"/>
              <a:gd name="connsiteY166" fmla="*/ 2196342 h 2323145"/>
              <a:gd name="connsiteX167" fmla="*/ 4189203 w 11269336"/>
              <a:gd name="connsiteY167" fmla="*/ 2178994 h 2323145"/>
              <a:gd name="connsiteX168" fmla="*/ 4154035 w 11269336"/>
              <a:gd name="connsiteY168" fmla="*/ 2171950 h 2323145"/>
              <a:gd name="connsiteX169" fmla="*/ 4129569 w 11269336"/>
              <a:gd name="connsiteY169" fmla="*/ 2163850 h 2323145"/>
              <a:gd name="connsiteX170" fmla="*/ 4061250 w 11269336"/>
              <a:gd name="connsiteY170" fmla="*/ 2159236 h 2323145"/>
              <a:gd name="connsiteX171" fmla="*/ 3945480 w 11269336"/>
              <a:gd name="connsiteY171" fmla="*/ 2158279 h 2323145"/>
              <a:gd name="connsiteX172" fmla="*/ 3921468 w 11269336"/>
              <a:gd name="connsiteY172" fmla="*/ 2156588 h 2323145"/>
              <a:gd name="connsiteX173" fmla="*/ 3903348 w 11269336"/>
              <a:gd name="connsiteY173" fmla="*/ 2149220 h 2323145"/>
              <a:gd name="connsiteX174" fmla="*/ 3901342 w 11269336"/>
              <a:gd name="connsiteY174" fmla="*/ 2142355 h 2323145"/>
              <a:gd name="connsiteX175" fmla="*/ 3888539 w 11269336"/>
              <a:gd name="connsiteY175" fmla="*/ 2140476 h 2323145"/>
              <a:gd name="connsiteX176" fmla="*/ 3885662 w 11269336"/>
              <a:gd name="connsiteY176" fmla="*/ 2138740 h 2323145"/>
              <a:gd name="connsiteX177" fmla="*/ 3868627 w 11269336"/>
              <a:gd name="connsiteY177" fmla="*/ 2130023 h 2323145"/>
              <a:gd name="connsiteX178" fmla="*/ 3819177 w 11269336"/>
              <a:gd name="connsiteY178" fmla="*/ 2142111 h 2323145"/>
              <a:gd name="connsiteX179" fmla="*/ 3769100 w 11269336"/>
              <a:gd name="connsiteY179" fmla="*/ 2131731 h 2323145"/>
              <a:gd name="connsiteX180" fmla="*/ 3562752 w 11269336"/>
              <a:gd name="connsiteY180" fmla="*/ 2131785 h 2323145"/>
              <a:gd name="connsiteX181" fmla="*/ 3541402 w 11269336"/>
              <a:gd name="connsiteY181" fmla="*/ 2106821 h 2323145"/>
              <a:gd name="connsiteX182" fmla="*/ 3365341 w 11269336"/>
              <a:gd name="connsiteY182" fmla="*/ 2077638 h 2323145"/>
              <a:gd name="connsiteX183" fmla="*/ 3170922 w 11269336"/>
              <a:gd name="connsiteY183" fmla="*/ 2115957 h 2323145"/>
              <a:gd name="connsiteX184" fmla="*/ 3156256 w 11269336"/>
              <a:gd name="connsiteY184" fmla="*/ 2124773 h 2323145"/>
              <a:gd name="connsiteX185" fmla="*/ 3140298 w 11269336"/>
              <a:gd name="connsiteY185" fmla="*/ 2129182 h 2323145"/>
              <a:gd name="connsiteX186" fmla="*/ 3138514 w 11269336"/>
              <a:gd name="connsiteY186" fmla="*/ 2128069 h 2323145"/>
              <a:gd name="connsiteX187" fmla="*/ 3120467 w 11269336"/>
              <a:gd name="connsiteY187" fmla="*/ 2128281 h 2323145"/>
              <a:gd name="connsiteX188" fmla="*/ 3116175 w 11269336"/>
              <a:gd name="connsiteY188" fmla="*/ 2131633 h 2323145"/>
              <a:gd name="connsiteX189" fmla="*/ 3103685 w 11269336"/>
              <a:gd name="connsiteY189" fmla="*/ 2132814 h 2323145"/>
              <a:gd name="connsiteX190" fmla="*/ 3078794 w 11269336"/>
              <a:gd name="connsiteY190" fmla="*/ 2137935 h 2323145"/>
              <a:gd name="connsiteX191" fmla="*/ 3074407 w 11269336"/>
              <a:gd name="connsiteY191" fmla="*/ 2136274 h 2323145"/>
              <a:gd name="connsiteX192" fmla="*/ 3037285 w 11269336"/>
              <a:gd name="connsiteY192" fmla="*/ 2139919 h 2323145"/>
              <a:gd name="connsiteX193" fmla="*/ 3036901 w 11269336"/>
              <a:gd name="connsiteY193" fmla="*/ 2138726 h 2323145"/>
              <a:gd name="connsiteX194" fmla="*/ 3026996 w 11269336"/>
              <a:gd name="connsiteY194" fmla="*/ 2134322 h 2323145"/>
              <a:gd name="connsiteX195" fmla="*/ 3007772 w 11269336"/>
              <a:gd name="connsiteY195" fmla="*/ 2128742 h 2323145"/>
              <a:gd name="connsiteX196" fmla="*/ 2965030 w 11269336"/>
              <a:gd name="connsiteY196" fmla="*/ 2100494 h 2323145"/>
              <a:gd name="connsiteX197" fmla="*/ 2926342 w 11269336"/>
              <a:gd name="connsiteY197" fmla="*/ 2104155 h 2323145"/>
              <a:gd name="connsiteX198" fmla="*/ 2918608 w 11269336"/>
              <a:gd name="connsiteY198" fmla="*/ 2104215 h 2323145"/>
              <a:gd name="connsiteX199" fmla="*/ 2918475 w 11269336"/>
              <a:gd name="connsiteY199" fmla="*/ 2103937 h 2323145"/>
              <a:gd name="connsiteX200" fmla="*/ 2910360 w 11269336"/>
              <a:gd name="connsiteY200" fmla="*/ 2103444 h 2323145"/>
              <a:gd name="connsiteX201" fmla="*/ 2904507 w 11269336"/>
              <a:gd name="connsiteY201" fmla="*/ 2104326 h 2323145"/>
              <a:gd name="connsiteX202" fmla="*/ 2889503 w 11269336"/>
              <a:gd name="connsiteY202" fmla="*/ 2104443 h 2323145"/>
              <a:gd name="connsiteX203" fmla="*/ 2884480 w 11269336"/>
              <a:gd name="connsiteY203" fmla="*/ 2102626 h 2323145"/>
              <a:gd name="connsiteX204" fmla="*/ 2882689 w 11269336"/>
              <a:gd name="connsiteY204" fmla="*/ 2099228 h 2323145"/>
              <a:gd name="connsiteX205" fmla="*/ 2881291 w 11269336"/>
              <a:gd name="connsiteY205" fmla="*/ 2099618 h 2323145"/>
              <a:gd name="connsiteX206" fmla="*/ 2853979 w 11269336"/>
              <a:gd name="connsiteY206" fmla="*/ 2090388 h 2323145"/>
              <a:gd name="connsiteX207" fmla="*/ 2791790 w 11269336"/>
              <a:gd name="connsiteY207" fmla="*/ 2080332 h 2323145"/>
              <a:gd name="connsiteX208" fmla="*/ 2755844 w 11269336"/>
              <a:gd name="connsiteY208" fmla="*/ 2078874 h 2323145"/>
              <a:gd name="connsiteX209" fmla="*/ 2657742 w 11269336"/>
              <a:gd name="connsiteY209" fmla="*/ 2070179 h 2323145"/>
              <a:gd name="connsiteX210" fmla="*/ 2559549 w 11269336"/>
              <a:gd name="connsiteY210" fmla="*/ 2057873 h 2323145"/>
              <a:gd name="connsiteX211" fmla="*/ 2512054 w 11269336"/>
              <a:gd name="connsiteY211" fmla="*/ 2031671 h 2323145"/>
              <a:gd name="connsiteX212" fmla="*/ 2506437 w 11269336"/>
              <a:gd name="connsiteY212" fmla="*/ 2030918 h 2323145"/>
              <a:gd name="connsiteX213" fmla="*/ 2491752 w 11269336"/>
              <a:gd name="connsiteY213" fmla="*/ 2033906 h 2323145"/>
              <a:gd name="connsiteX214" fmla="*/ 2486338 w 11269336"/>
              <a:gd name="connsiteY214" fmla="*/ 2035862 h 2323145"/>
              <a:gd name="connsiteX215" fmla="*/ 2478186 w 11269336"/>
              <a:gd name="connsiteY215" fmla="*/ 2036953 h 2323145"/>
              <a:gd name="connsiteX216" fmla="*/ 2477950 w 11269336"/>
              <a:gd name="connsiteY216" fmla="*/ 2036715 h 2323145"/>
              <a:gd name="connsiteX217" fmla="*/ 2470381 w 11269336"/>
              <a:gd name="connsiteY217" fmla="*/ 2038256 h 2323145"/>
              <a:gd name="connsiteX218" fmla="*/ 2433781 w 11269336"/>
              <a:gd name="connsiteY218" fmla="*/ 2049140 h 2323145"/>
              <a:gd name="connsiteX219" fmla="*/ 2381172 w 11269336"/>
              <a:gd name="connsiteY219" fmla="*/ 2030645 h 2323145"/>
              <a:gd name="connsiteX220" fmla="*/ 2360198 w 11269336"/>
              <a:gd name="connsiteY220" fmla="*/ 2029059 h 2323145"/>
              <a:gd name="connsiteX221" fmla="*/ 2348815 w 11269336"/>
              <a:gd name="connsiteY221" fmla="*/ 2026798 h 2323145"/>
              <a:gd name="connsiteX222" fmla="*/ 2347988 w 11269336"/>
              <a:gd name="connsiteY222" fmla="*/ 2025745 h 2323145"/>
              <a:gd name="connsiteX223" fmla="*/ 2312920 w 11269336"/>
              <a:gd name="connsiteY223" fmla="*/ 2036311 h 2323145"/>
              <a:gd name="connsiteX224" fmla="*/ 2307986 w 11269336"/>
              <a:gd name="connsiteY224" fmla="*/ 2035583 h 2323145"/>
              <a:gd name="connsiteX225" fmla="*/ 2285481 w 11269336"/>
              <a:gd name="connsiteY225" fmla="*/ 2045197 h 2323145"/>
              <a:gd name="connsiteX226" fmla="*/ 2273666 w 11269336"/>
              <a:gd name="connsiteY226" fmla="*/ 2048710 h 2323145"/>
              <a:gd name="connsiteX227" fmla="*/ 2270719 w 11269336"/>
              <a:gd name="connsiteY227" fmla="*/ 2052702 h 2323145"/>
              <a:gd name="connsiteX228" fmla="*/ 2253080 w 11269336"/>
              <a:gd name="connsiteY228" fmla="*/ 2056363 h 2323145"/>
              <a:gd name="connsiteX229" fmla="*/ 2250906 w 11269336"/>
              <a:gd name="connsiteY229" fmla="*/ 2055654 h 2323145"/>
              <a:gd name="connsiteX230" fmla="*/ 2236905 w 11269336"/>
              <a:gd name="connsiteY230" fmla="*/ 2062882 h 2323145"/>
              <a:gd name="connsiteX231" fmla="*/ 2225830 w 11269336"/>
              <a:gd name="connsiteY231" fmla="*/ 2074027 h 2323145"/>
              <a:gd name="connsiteX232" fmla="*/ 2073776 w 11269336"/>
              <a:gd name="connsiteY232" fmla="*/ 2089244 h 2323145"/>
              <a:gd name="connsiteX233" fmla="*/ 1948256 w 11269336"/>
              <a:gd name="connsiteY233" fmla="*/ 2146616 h 2323145"/>
              <a:gd name="connsiteX234" fmla="*/ 1865582 w 11269336"/>
              <a:gd name="connsiteY234" fmla="*/ 2153738 h 2323145"/>
              <a:gd name="connsiteX235" fmla="*/ 1835210 w 11269336"/>
              <a:gd name="connsiteY235" fmla="*/ 2134244 h 2323145"/>
              <a:gd name="connsiteX236" fmla="*/ 1632661 w 11269336"/>
              <a:gd name="connsiteY236" fmla="*/ 2173882 h 2323145"/>
              <a:gd name="connsiteX237" fmla="*/ 1579590 w 11269336"/>
              <a:gd name="connsiteY237" fmla="*/ 2173680 h 2323145"/>
              <a:gd name="connsiteX238" fmla="*/ 1535601 w 11269336"/>
              <a:gd name="connsiteY238" fmla="*/ 2194590 h 2323145"/>
              <a:gd name="connsiteX239" fmla="*/ 1515594 w 11269336"/>
              <a:gd name="connsiteY239" fmla="*/ 2189622 h 2323145"/>
              <a:gd name="connsiteX240" fmla="*/ 1512113 w 11269336"/>
              <a:gd name="connsiteY240" fmla="*/ 2188534 h 2323145"/>
              <a:gd name="connsiteX241" fmla="*/ 1498838 w 11269336"/>
              <a:gd name="connsiteY241" fmla="*/ 2189213 h 2323145"/>
              <a:gd name="connsiteX242" fmla="*/ 1494279 w 11269336"/>
              <a:gd name="connsiteY242" fmla="*/ 2183112 h 2323145"/>
              <a:gd name="connsiteX243" fmla="*/ 1473714 w 11269336"/>
              <a:gd name="connsiteY243" fmla="*/ 2179625 h 2323145"/>
              <a:gd name="connsiteX244" fmla="*/ 1449503 w 11269336"/>
              <a:gd name="connsiteY244" fmla="*/ 2182633 h 2323145"/>
              <a:gd name="connsiteX245" fmla="*/ 1266687 w 11269336"/>
              <a:gd name="connsiteY245" fmla="*/ 2212688 h 2323145"/>
              <a:gd name="connsiteX246" fmla="*/ 1239614 w 11269336"/>
              <a:gd name="connsiteY246" fmla="*/ 2209727 h 2323145"/>
              <a:gd name="connsiteX247" fmla="*/ 1202436 w 11269336"/>
              <a:gd name="connsiteY247" fmla="*/ 2209817 h 2323145"/>
              <a:gd name="connsiteX248" fmla="*/ 1136097 w 11269336"/>
              <a:gd name="connsiteY248" fmla="*/ 2205112 h 2323145"/>
              <a:gd name="connsiteX249" fmla="*/ 988232 w 11269336"/>
              <a:gd name="connsiteY249" fmla="*/ 2235635 h 2323145"/>
              <a:gd name="connsiteX250" fmla="*/ 981959 w 11269336"/>
              <a:gd name="connsiteY250" fmla="*/ 2231607 h 2323145"/>
              <a:gd name="connsiteX251" fmla="*/ 938600 w 11269336"/>
              <a:gd name="connsiteY251" fmla="*/ 2238113 h 2323145"/>
              <a:gd name="connsiteX252" fmla="*/ 791788 w 11269336"/>
              <a:gd name="connsiteY252" fmla="*/ 2293224 h 2323145"/>
              <a:gd name="connsiteX253" fmla="*/ 706914 w 11269336"/>
              <a:gd name="connsiteY253" fmla="*/ 2305046 h 2323145"/>
              <a:gd name="connsiteX254" fmla="*/ 675971 w 11269336"/>
              <a:gd name="connsiteY254" fmla="*/ 2304030 h 2323145"/>
              <a:gd name="connsiteX255" fmla="*/ 624180 w 11269336"/>
              <a:gd name="connsiteY255" fmla="*/ 2302650 h 2323145"/>
              <a:gd name="connsiteX256" fmla="*/ 583453 w 11269336"/>
              <a:gd name="connsiteY256" fmla="*/ 2288788 h 2323145"/>
              <a:gd name="connsiteX257" fmla="*/ 540946 w 11269336"/>
              <a:gd name="connsiteY257" fmla="*/ 2292721 h 2323145"/>
              <a:gd name="connsiteX258" fmla="*/ 533680 w 11269336"/>
              <a:gd name="connsiteY258" fmla="*/ 2310233 h 2323145"/>
              <a:gd name="connsiteX259" fmla="*/ 487366 w 11269336"/>
              <a:gd name="connsiteY259" fmla="*/ 2309053 h 2323145"/>
              <a:gd name="connsiteX260" fmla="*/ 416820 w 11269336"/>
              <a:gd name="connsiteY260" fmla="*/ 2305443 h 2323145"/>
              <a:gd name="connsiteX261" fmla="*/ 376805 w 11269336"/>
              <a:gd name="connsiteY261" fmla="*/ 2307647 h 2323145"/>
              <a:gd name="connsiteX262" fmla="*/ 266777 w 11269336"/>
              <a:gd name="connsiteY262" fmla="*/ 2309012 h 2323145"/>
              <a:gd name="connsiteX263" fmla="*/ 156013 w 11269336"/>
              <a:gd name="connsiteY263" fmla="*/ 2306832 h 2323145"/>
              <a:gd name="connsiteX264" fmla="*/ 87258 w 11269336"/>
              <a:gd name="connsiteY264" fmla="*/ 2285511 h 2323145"/>
              <a:gd name="connsiteX265" fmla="*/ 23798 w 11269336"/>
              <a:gd name="connsiteY265" fmla="*/ 2281822 h 2323145"/>
              <a:gd name="connsiteX266" fmla="*/ 0 w 11269336"/>
              <a:gd name="connsiteY266" fmla="*/ 2285369 h 2323145"/>
              <a:gd name="connsiteX267" fmla="*/ 0 w 11269336"/>
              <a:gd name="connsiteY26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795998 w 11269336"/>
              <a:gd name="connsiteY29" fmla="*/ 863337 h 2323145"/>
              <a:gd name="connsiteX30" fmla="*/ 8776970 w 11269336"/>
              <a:gd name="connsiteY30" fmla="*/ 885177 h 2323145"/>
              <a:gd name="connsiteX31" fmla="*/ 8755719 w 11269336"/>
              <a:gd name="connsiteY31" fmla="*/ 889754 h 2323145"/>
              <a:gd name="connsiteX32" fmla="*/ 8743257 w 11269336"/>
              <a:gd name="connsiteY32" fmla="*/ 904723 h 2323145"/>
              <a:gd name="connsiteX33" fmla="*/ 8721366 w 11269336"/>
              <a:gd name="connsiteY33" fmla="*/ 904711 h 2323145"/>
              <a:gd name="connsiteX34" fmla="*/ 8678353 w 11269336"/>
              <a:gd name="connsiteY34" fmla="*/ 926318 h 2323145"/>
              <a:gd name="connsiteX35" fmla="*/ 8636849 w 11269336"/>
              <a:gd name="connsiteY35" fmla="*/ 937900 h 2323145"/>
              <a:gd name="connsiteX36" fmla="*/ 8620213 w 11269336"/>
              <a:gd name="connsiteY36" fmla="*/ 943068 h 2323145"/>
              <a:gd name="connsiteX37" fmla="*/ 8612581 w 11269336"/>
              <a:gd name="connsiteY37" fmla="*/ 952695 h 2323145"/>
              <a:gd name="connsiteX38" fmla="*/ 8589038 w 11269336"/>
              <a:gd name="connsiteY38" fmla="*/ 963892 h 2323145"/>
              <a:gd name="connsiteX39" fmla="*/ 8579950 w 11269336"/>
              <a:gd name="connsiteY39" fmla="*/ 960899 h 2323145"/>
              <a:gd name="connsiteX40" fmla="*/ 8579319 w 11269336"/>
              <a:gd name="connsiteY40" fmla="*/ 965630 h 2323145"/>
              <a:gd name="connsiteX41" fmla="*/ 8547429 w 11269336"/>
              <a:gd name="connsiteY41" fmla="*/ 984506 h 2323145"/>
              <a:gd name="connsiteX42" fmla="*/ 8478704 w 11269336"/>
              <a:gd name="connsiteY42" fmla="*/ 1025490 h 2323145"/>
              <a:gd name="connsiteX43" fmla="*/ 8461421 w 11269336"/>
              <a:gd name="connsiteY43" fmla="*/ 1035512 h 2323145"/>
              <a:gd name="connsiteX44" fmla="*/ 8445003 w 11269336"/>
              <a:gd name="connsiteY44" fmla="*/ 1036851 h 2323145"/>
              <a:gd name="connsiteX45" fmla="*/ 8357350 w 11269336"/>
              <a:gd name="connsiteY45" fmla="*/ 1060213 h 2323145"/>
              <a:gd name="connsiteX46" fmla="*/ 8335565 w 11269336"/>
              <a:gd name="connsiteY46" fmla="*/ 1061151 h 2323145"/>
              <a:gd name="connsiteX47" fmla="*/ 8325267 w 11269336"/>
              <a:gd name="connsiteY47" fmla="*/ 1055919 h 2323145"/>
              <a:gd name="connsiteX48" fmla="*/ 8293586 w 11269336"/>
              <a:gd name="connsiteY48" fmla="*/ 1076144 h 2323145"/>
              <a:gd name="connsiteX49" fmla="*/ 8242405 w 11269336"/>
              <a:gd name="connsiteY49" fmla="*/ 1095960 h 2323145"/>
              <a:gd name="connsiteX50" fmla="*/ 8197391 w 11269336"/>
              <a:gd name="connsiteY50" fmla="*/ 1107746 h 2323145"/>
              <a:gd name="connsiteX51" fmla="*/ 8081474 w 11269336"/>
              <a:gd name="connsiteY51" fmla="*/ 1130125 h 2323145"/>
              <a:gd name="connsiteX52" fmla="*/ 8053585 w 11269336"/>
              <a:gd name="connsiteY52" fmla="*/ 1129169 h 2323145"/>
              <a:gd name="connsiteX53" fmla="*/ 8038422 w 11269336"/>
              <a:gd name="connsiteY53" fmla="*/ 1119092 h 2323145"/>
              <a:gd name="connsiteX54" fmla="*/ 8029450 w 11269336"/>
              <a:gd name="connsiteY54" fmla="*/ 1125592 h 2323145"/>
              <a:gd name="connsiteX55" fmla="*/ 7959552 w 11269336"/>
              <a:gd name="connsiteY55" fmla="*/ 1140188 h 2323145"/>
              <a:gd name="connsiteX56" fmla="*/ 7914188 w 11269336"/>
              <a:gd name="connsiteY56" fmla="*/ 1150862 h 2323145"/>
              <a:gd name="connsiteX57" fmla="*/ 7914918 w 11269336"/>
              <a:gd name="connsiteY57" fmla="*/ 1168758 h 2323145"/>
              <a:gd name="connsiteX58" fmla="*/ 7875510 w 11269336"/>
              <a:gd name="connsiteY58" fmla="*/ 1183153 h 2323145"/>
              <a:gd name="connsiteX59" fmla="*/ 7829932 w 11269336"/>
              <a:gd name="connsiteY59" fmla="*/ 1180782 h 2323145"/>
              <a:gd name="connsiteX60" fmla="*/ 7779182 w 11269336"/>
              <a:gd name="connsiteY60" fmla="*/ 1192665 h 2323145"/>
              <a:gd name="connsiteX61" fmla="*/ 7748774 w 11269336"/>
              <a:gd name="connsiteY61" fmla="*/ 1199586 h 2323145"/>
              <a:gd name="connsiteX62" fmla="*/ 7671846 w 11269336"/>
              <a:gd name="connsiteY62" fmla="*/ 1231966 h 2323145"/>
              <a:gd name="connsiteX63" fmla="*/ 7554146 w 11269336"/>
              <a:gd name="connsiteY63" fmla="*/ 1319748 h 2323145"/>
              <a:gd name="connsiteX64" fmla="*/ 7515052 w 11269336"/>
              <a:gd name="connsiteY64" fmla="*/ 1336718 h 2323145"/>
              <a:gd name="connsiteX65" fmla="*/ 7507193 w 11269336"/>
              <a:gd name="connsiteY65" fmla="*/ 1334617 h 2323145"/>
              <a:gd name="connsiteX66" fmla="*/ 7461694 w 11269336"/>
              <a:gd name="connsiteY66" fmla="*/ 1375866 h 2323145"/>
              <a:gd name="connsiteX67" fmla="*/ 7377571 w 11269336"/>
              <a:gd name="connsiteY67" fmla="*/ 1400128 h 2323145"/>
              <a:gd name="connsiteX68" fmla="*/ 7311261 w 11269336"/>
              <a:gd name="connsiteY68" fmla="*/ 1412652 h 2323145"/>
              <a:gd name="connsiteX69" fmla="*/ 7275307 w 11269336"/>
              <a:gd name="connsiteY69" fmla="*/ 1422171 h 2323145"/>
              <a:gd name="connsiteX70" fmla="*/ 7247783 w 11269336"/>
              <a:gd name="connsiteY70" fmla="*/ 1426330 h 2323145"/>
              <a:gd name="connsiteX71" fmla="*/ 7185047 w 11269336"/>
              <a:gd name="connsiteY71" fmla="*/ 1451812 h 2323145"/>
              <a:gd name="connsiteX72" fmla="*/ 7084117 w 11269336"/>
              <a:gd name="connsiteY72" fmla="*/ 1500281 h 2323145"/>
              <a:gd name="connsiteX73" fmla="*/ 7062011 w 11269336"/>
              <a:gd name="connsiteY73" fmla="*/ 1509183 h 2323145"/>
              <a:gd name="connsiteX74" fmla="*/ 7040555 w 11269336"/>
              <a:gd name="connsiteY74" fmla="*/ 1511207 h 2323145"/>
              <a:gd name="connsiteX75" fmla="*/ 7033438 w 11269336"/>
              <a:gd name="connsiteY75" fmla="*/ 1506772 h 2323145"/>
              <a:gd name="connsiteX76" fmla="*/ 7020886 w 11269336"/>
              <a:gd name="connsiteY76" fmla="*/ 1510764 h 2323145"/>
              <a:gd name="connsiteX77" fmla="*/ 7017033 w 11269336"/>
              <a:gd name="connsiteY77" fmla="*/ 1510650 h 2323145"/>
              <a:gd name="connsiteX78" fmla="*/ 6995460 w 11269336"/>
              <a:gd name="connsiteY78" fmla="*/ 1511173 h 2323145"/>
              <a:gd name="connsiteX79" fmla="*/ 6962144 w 11269336"/>
              <a:gd name="connsiteY79" fmla="*/ 1541508 h 2323145"/>
              <a:gd name="connsiteX80" fmla="*/ 6910674 w 11269336"/>
              <a:gd name="connsiteY80" fmla="*/ 1554793 h 2323145"/>
              <a:gd name="connsiteX81" fmla="*/ 6732152 w 11269336"/>
              <a:gd name="connsiteY81" fmla="*/ 1642538 h 2323145"/>
              <a:gd name="connsiteX82" fmla="*/ 6694106 w 11269336"/>
              <a:gd name="connsiteY82" fmla="*/ 1632377 h 2323145"/>
              <a:gd name="connsiteX83" fmla="*/ 6617223 w 11269336"/>
              <a:gd name="connsiteY83" fmla="*/ 1659889 h 2323145"/>
              <a:gd name="connsiteX84" fmla="*/ 6521138 w 11269336"/>
              <a:gd name="connsiteY84" fmla="*/ 1744340 h 2323145"/>
              <a:gd name="connsiteX85" fmla="*/ 6380677 w 11269336"/>
              <a:gd name="connsiteY85" fmla="*/ 1796883 h 2323145"/>
              <a:gd name="connsiteX86" fmla="*/ 6374897 w 11269336"/>
              <a:gd name="connsiteY86" fmla="*/ 1809910 h 2323145"/>
              <a:gd name="connsiteX87" fmla="*/ 6364545 w 11269336"/>
              <a:gd name="connsiteY87" fmla="*/ 1820090 h 2323145"/>
              <a:gd name="connsiteX88" fmla="*/ 6362126 w 11269336"/>
              <a:gd name="connsiteY88" fmla="*/ 1819991 h 2323145"/>
              <a:gd name="connsiteX89" fmla="*/ 6346673 w 11269336"/>
              <a:gd name="connsiteY89" fmla="*/ 1827824 h 2323145"/>
              <a:gd name="connsiteX90" fmla="*/ 6345588 w 11269336"/>
              <a:gd name="connsiteY90" fmla="*/ 1832232 h 2323145"/>
              <a:gd name="connsiteX91" fmla="*/ 6335708 w 11269336"/>
              <a:gd name="connsiteY91" fmla="*/ 1838451 h 2323145"/>
              <a:gd name="connsiteX92" fmla="*/ 6318182 w 11269336"/>
              <a:gd name="connsiteY92" fmla="*/ 1852975 h 2323145"/>
              <a:gd name="connsiteX93" fmla="*/ 6313084 w 11269336"/>
              <a:gd name="connsiteY93" fmla="*/ 1853561 h 2323145"/>
              <a:gd name="connsiteX94" fmla="*/ 6283816 w 11269336"/>
              <a:gd name="connsiteY94" fmla="*/ 1872148 h 2323145"/>
              <a:gd name="connsiteX95" fmla="*/ 6282550 w 11269336"/>
              <a:gd name="connsiteY95" fmla="*/ 1871392 h 2323145"/>
              <a:gd name="connsiteX96" fmla="*/ 6270527 w 11269336"/>
              <a:gd name="connsiteY96" fmla="*/ 1872208 h 2323145"/>
              <a:gd name="connsiteX97" fmla="*/ 6249518 w 11269336"/>
              <a:gd name="connsiteY97" fmla="*/ 1876079 h 2323145"/>
              <a:gd name="connsiteX98" fmla="*/ 6190386 w 11269336"/>
              <a:gd name="connsiteY98" fmla="*/ 1872478 h 2323145"/>
              <a:gd name="connsiteX99" fmla="*/ 6159777 w 11269336"/>
              <a:gd name="connsiteY99" fmla="*/ 1891745 h 2323145"/>
              <a:gd name="connsiteX100" fmla="*/ 6153131 w 11269336"/>
              <a:gd name="connsiteY100" fmla="*/ 1895079 h 2323145"/>
              <a:gd name="connsiteX101" fmla="*/ 6152798 w 11269336"/>
              <a:gd name="connsiteY101" fmla="*/ 1894920 h 2323145"/>
              <a:gd name="connsiteX102" fmla="*/ 6145388 w 11269336"/>
              <a:gd name="connsiteY102" fmla="*/ 1897990 h 2323145"/>
              <a:gd name="connsiteX103" fmla="*/ 6141014 w 11269336"/>
              <a:gd name="connsiteY103" fmla="*/ 1901155 h 2323145"/>
              <a:gd name="connsiteX104" fmla="*/ 6128122 w 11269336"/>
              <a:gd name="connsiteY104" fmla="*/ 1907623 h 2323145"/>
              <a:gd name="connsiteX105" fmla="*/ 6122351 w 11269336"/>
              <a:gd name="connsiteY105" fmla="*/ 1908359 h 2323145"/>
              <a:gd name="connsiteX106" fmla="*/ 6064750 w 11269336"/>
              <a:gd name="connsiteY106" fmla="*/ 1896394 h 2323145"/>
              <a:gd name="connsiteX107" fmla="*/ 5964230 w 11269336"/>
              <a:gd name="connsiteY107" fmla="*/ 1910038 h 2323145"/>
              <a:gd name="connsiteX108" fmla="*/ 5865399 w 11269336"/>
              <a:gd name="connsiteY108" fmla="*/ 1926966 h 2323145"/>
              <a:gd name="connsiteX109" fmla="*/ 5829951 w 11269336"/>
              <a:gd name="connsiteY109" fmla="*/ 1934755 h 2323145"/>
              <a:gd name="connsiteX110" fmla="*/ 5765285 w 11269336"/>
              <a:gd name="connsiteY110" fmla="*/ 1941322 h 2323145"/>
              <a:gd name="connsiteX111" fmla="*/ 5734750 w 11269336"/>
              <a:gd name="connsiteY111" fmla="*/ 1939793 h 2323145"/>
              <a:gd name="connsiteX112" fmla="*/ 5733569 w 11269336"/>
              <a:gd name="connsiteY112" fmla="*/ 1940505 h 2323145"/>
              <a:gd name="connsiteX113" fmla="*/ 5730329 w 11269336"/>
              <a:gd name="connsiteY113" fmla="*/ 1937845 h 2323145"/>
              <a:gd name="connsiteX114" fmla="*/ 5724661 w 11269336"/>
              <a:gd name="connsiteY114" fmla="*/ 1937455 h 2323145"/>
              <a:gd name="connsiteX115" fmla="*/ 5710186 w 11269336"/>
              <a:gd name="connsiteY115" fmla="*/ 1941370 h 2323145"/>
              <a:gd name="connsiteX116" fmla="*/ 5704910 w 11269336"/>
              <a:gd name="connsiteY116" fmla="*/ 1943663 h 2323145"/>
              <a:gd name="connsiteX117" fmla="*/ 5696836 w 11269336"/>
              <a:gd name="connsiteY117" fmla="*/ 1945271 h 2323145"/>
              <a:gd name="connsiteX118" fmla="*/ 5696583 w 11269336"/>
              <a:gd name="connsiteY118" fmla="*/ 1945050 h 2323145"/>
              <a:gd name="connsiteX119" fmla="*/ 5689123 w 11269336"/>
              <a:gd name="connsiteY119" fmla="*/ 1947067 h 2323145"/>
              <a:gd name="connsiteX120" fmla="*/ 5653291 w 11269336"/>
              <a:gd name="connsiteY120" fmla="*/ 1960245 h 2323145"/>
              <a:gd name="connsiteX121" fmla="*/ 5599385 w 11269336"/>
              <a:gd name="connsiteY121" fmla="*/ 1945198 h 2323145"/>
              <a:gd name="connsiteX122" fmla="*/ 5578300 w 11269336"/>
              <a:gd name="connsiteY122" fmla="*/ 1944963 h 2323145"/>
              <a:gd name="connsiteX123" fmla="*/ 5566758 w 11269336"/>
              <a:gd name="connsiteY123" fmla="*/ 1943441 h 2323145"/>
              <a:gd name="connsiteX124" fmla="*/ 5565857 w 11269336"/>
              <a:gd name="connsiteY124" fmla="*/ 1942445 h 2323145"/>
              <a:gd name="connsiteX125" fmla="*/ 5531534 w 11269336"/>
              <a:gd name="connsiteY125" fmla="*/ 1955208 h 2323145"/>
              <a:gd name="connsiteX126" fmla="*/ 5526552 w 11269336"/>
              <a:gd name="connsiteY126" fmla="*/ 1954799 h 2323145"/>
              <a:gd name="connsiteX127" fmla="*/ 5504723 w 11269336"/>
              <a:gd name="connsiteY127" fmla="*/ 1965811 h 2323145"/>
              <a:gd name="connsiteX128" fmla="*/ 5493156 w 11269336"/>
              <a:gd name="connsiteY128" fmla="*/ 1970063 h 2323145"/>
              <a:gd name="connsiteX129" fmla="*/ 5490486 w 11269336"/>
              <a:gd name="connsiteY129" fmla="*/ 1974227 h 2323145"/>
              <a:gd name="connsiteX130" fmla="*/ 5473107 w 11269336"/>
              <a:gd name="connsiteY130" fmla="*/ 1979001 h 2323145"/>
              <a:gd name="connsiteX131" fmla="*/ 5470885 w 11269336"/>
              <a:gd name="connsiteY131" fmla="*/ 1978432 h 2323145"/>
              <a:gd name="connsiteX132" fmla="*/ 5457393 w 11269336"/>
              <a:gd name="connsiteY132" fmla="*/ 1986525 h 2323145"/>
              <a:gd name="connsiteX133" fmla="*/ 5447102 w 11269336"/>
              <a:gd name="connsiteY133" fmla="*/ 1998329 h 2323145"/>
              <a:gd name="connsiteX134" fmla="*/ 5159151 w 11269336"/>
              <a:gd name="connsiteY134" fmla="*/ 2029640 h 2323145"/>
              <a:gd name="connsiteX135" fmla="*/ 5041688 w 11269336"/>
              <a:gd name="connsiteY135" fmla="*/ 2022334 h 2323145"/>
              <a:gd name="connsiteX136" fmla="*/ 4860988 w 11269336"/>
              <a:gd name="connsiteY136" fmla="*/ 2135698 h 2323145"/>
              <a:gd name="connsiteX137" fmla="*/ 4807902 w 11269336"/>
              <a:gd name="connsiteY137" fmla="*/ 2138894 h 2323145"/>
              <a:gd name="connsiteX138" fmla="*/ 4765388 w 11269336"/>
              <a:gd name="connsiteY138" fmla="*/ 2162525 h 2323145"/>
              <a:gd name="connsiteX139" fmla="*/ 4745033 w 11269336"/>
              <a:gd name="connsiteY139" fmla="*/ 2158859 h 2323145"/>
              <a:gd name="connsiteX140" fmla="*/ 4741475 w 11269336"/>
              <a:gd name="connsiteY140" fmla="*/ 2157998 h 2323145"/>
              <a:gd name="connsiteX141" fmla="*/ 4728247 w 11269336"/>
              <a:gd name="connsiteY141" fmla="*/ 2159526 h 2323145"/>
              <a:gd name="connsiteX142" fmla="*/ 4723263 w 11269336"/>
              <a:gd name="connsiteY142" fmla="*/ 2153742 h 2323145"/>
              <a:gd name="connsiteX143" fmla="*/ 4702453 w 11269336"/>
              <a:gd name="connsiteY143" fmla="*/ 2151586 h 2323145"/>
              <a:gd name="connsiteX144" fmla="*/ 4678455 w 11269336"/>
              <a:gd name="connsiteY144" fmla="*/ 2156131 h 2323145"/>
              <a:gd name="connsiteX145" fmla="*/ 4593061 w 11269336"/>
              <a:gd name="connsiteY145" fmla="*/ 2171597 h 2323145"/>
              <a:gd name="connsiteX146" fmla="*/ 4579902 w 11269336"/>
              <a:gd name="connsiteY146" fmla="*/ 2177927 h 2323145"/>
              <a:gd name="connsiteX147" fmla="*/ 4533444 w 11269336"/>
              <a:gd name="connsiteY147" fmla="*/ 2181200 h 2323145"/>
              <a:gd name="connsiteX148" fmla="*/ 4492832 w 11269336"/>
              <a:gd name="connsiteY148" fmla="*/ 2188033 h 2323145"/>
              <a:gd name="connsiteX149" fmla="*/ 4467257 w 11269336"/>
              <a:gd name="connsiteY149" fmla="*/ 2196121 h 2323145"/>
              <a:gd name="connsiteX150" fmla="*/ 4459937 w 11269336"/>
              <a:gd name="connsiteY150" fmla="*/ 2195182 h 2323145"/>
              <a:gd name="connsiteX151" fmla="*/ 4433312 w 11269336"/>
              <a:gd name="connsiteY151" fmla="*/ 2199004 h 2323145"/>
              <a:gd name="connsiteX152" fmla="*/ 4420601 w 11269336"/>
              <a:gd name="connsiteY152" fmla="*/ 2205158 h 2323145"/>
              <a:gd name="connsiteX153" fmla="*/ 4405765 w 11269336"/>
              <a:gd name="connsiteY153" fmla="*/ 2199902 h 2323145"/>
              <a:gd name="connsiteX154" fmla="*/ 4401354 w 11269336"/>
              <a:gd name="connsiteY154" fmla="*/ 2194745 h 2323145"/>
              <a:gd name="connsiteX155" fmla="*/ 4383151 w 11269336"/>
              <a:gd name="connsiteY155" fmla="*/ 2201140 h 2323145"/>
              <a:gd name="connsiteX156" fmla="*/ 4366646 w 11269336"/>
              <a:gd name="connsiteY156" fmla="*/ 2198564 h 2323145"/>
              <a:gd name="connsiteX157" fmla="*/ 4354009 w 11269336"/>
              <a:gd name="connsiteY157" fmla="*/ 2204984 h 2323145"/>
              <a:gd name="connsiteX158" fmla="*/ 4348284 w 11269336"/>
              <a:gd name="connsiteY158" fmla="*/ 2205270 h 2323145"/>
              <a:gd name="connsiteX159" fmla="*/ 4333906 w 11269336"/>
              <a:gd name="connsiteY159" fmla="*/ 2205251 h 2323145"/>
              <a:gd name="connsiteX160" fmla="*/ 4308819 w 11269336"/>
              <a:gd name="connsiteY160" fmla="*/ 2203822 h 2323145"/>
              <a:gd name="connsiteX161" fmla="*/ 4301210 w 11269336"/>
              <a:gd name="connsiteY161" fmla="*/ 2204456 h 2323145"/>
              <a:gd name="connsiteX162" fmla="*/ 4283095 w 11269336"/>
              <a:gd name="connsiteY162" fmla="*/ 2198177 h 2323145"/>
              <a:gd name="connsiteX163" fmla="*/ 4250119 w 11269336"/>
              <a:gd name="connsiteY163" fmla="*/ 2196342 h 2323145"/>
              <a:gd name="connsiteX164" fmla="*/ 4189203 w 11269336"/>
              <a:gd name="connsiteY164" fmla="*/ 2178994 h 2323145"/>
              <a:gd name="connsiteX165" fmla="*/ 4154035 w 11269336"/>
              <a:gd name="connsiteY165" fmla="*/ 2171950 h 2323145"/>
              <a:gd name="connsiteX166" fmla="*/ 4129569 w 11269336"/>
              <a:gd name="connsiteY166" fmla="*/ 2163850 h 2323145"/>
              <a:gd name="connsiteX167" fmla="*/ 4061250 w 11269336"/>
              <a:gd name="connsiteY167" fmla="*/ 2159236 h 2323145"/>
              <a:gd name="connsiteX168" fmla="*/ 3945480 w 11269336"/>
              <a:gd name="connsiteY168" fmla="*/ 2158279 h 2323145"/>
              <a:gd name="connsiteX169" fmla="*/ 3921468 w 11269336"/>
              <a:gd name="connsiteY169" fmla="*/ 2156588 h 2323145"/>
              <a:gd name="connsiteX170" fmla="*/ 3903348 w 11269336"/>
              <a:gd name="connsiteY170" fmla="*/ 2149220 h 2323145"/>
              <a:gd name="connsiteX171" fmla="*/ 3901342 w 11269336"/>
              <a:gd name="connsiteY171" fmla="*/ 2142355 h 2323145"/>
              <a:gd name="connsiteX172" fmla="*/ 3888539 w 11269336"/>
              <a:gd name="connsiteY172" fmla="*/ 2140476 h 2323145"/>
              <a:gd name="connsiteX173" fmla="*/ 3885662 w 11269336"/>
              <a:gd name="connsiteY173" fmla="*/ 2138740 h 2323145"/>
              <a:gd name="connsiteX174" fmla="*/ 3868627 w 11269336"/>
              <a:gd name="connsiteY174" fmla="*/ 2130023 h 2323145"/>
              <a:gd name="connsiteX175" fmla="*/ 3819177 w 11269336"/>
              <a:gd name="connsiteY175" fmla="*/ 2142111 h 2323145"/>
              <a:gd name="connsiteX176" fmla="*/ 3769100 w 11269336"/>
              <a:gd name="connsiteY176" fmla="*/ 2131731 h 2323145"/>
              <a:gd name="connsiteX177" fmla="*/ 3562752 w 11269336"/>
              <a:gd name="connsiteY177" fmla="*/ 2131785 h 2323145"/>
              <a:gd name="connsiteX178" fmla="*/ 3541402 w 11269336"/>
              <a:gd name="connsiteY178" fmla="*/ 2106821 h 2323145"/>
              <a:gd name="connsiteX179" fmla="*/ 3365341 w 11269336"/>
              <a:gd name="connsiteY179" fmla="*/ 2077638 h 2323145"/>
              <a:gd name="connsiteX180" fmla="*/ 3170922 w 11269336"/>
              <a:gd name="connsiteY180" fmla="*/ 2115957 h 2323145"/>
              <a:gd name="connsiteX181" fmla="*/ 3156256 w 11269336"/>
              <a:gd name="connsiteY181" fmla="*/ 2124773 h 2323145"/>
              <a:gd name="connsiteX182" fmla="*/ 3140298 w 11269336"/>
              <a:gd name="connsiteY182" fmla="*/ 2129182 h 2323145"/>
              <a:gd name="connsiteX183" fmla="*/ 3138514 w 11269336"/>
              <a:gd name="connsiteY183" fmla="*/ 2128069 h 2323145"/>
              <a:gd name="connsiteX184" fmla="*/ 3120467 w 11269336"/>
              <a:gd name="connsiteY184" fmla="*/ 2128281 h 2323145"/>
              <a:gd name="connsiteX185" fmla="*/ 3116175 w 11269336"/>
              <a:gd name="connsiteY185" fmla="*/ 2131633 h 2323145"/>
              <a:gd name="connsiteX186" fmla="*/ 3103685 w 11269336"/>
              <a:gd name="connsiteY186" fmla="*/ 2132814 h 2323145"/>
              <a:gd name="connsiteX187" fmla="*/ 3078794 w 11269336"/>
              <a:gd name="connsiteY187" fmla="*/ 2137935 h 2323145"/>
              <a:gd name="connsiteX188" fmla="*/ 3074407 w 11269336"/>
              <a:gd name="connsiteY188" fmla="*/ 2136274 h 2323145"/>
              <a:gd name="connsiteX189" fmla="*/ 3037285 w 11269336"/>
              <a:gd name="connsiteY189" fmla="*/ 2139919 h 2323145"/>
              <a:gd name="connsiteX190" fmla="*/ 3036901 w 11269336"/>
              <a:gd name="connsiteY190" fmla="*/ 2138726 h 2323145"/>
              <a:gd name="connsiteX191" fmla="*/ 3026996 w 11269336"/>
              <a:gd name="connsiteY191" fmla="*/ 2134322 h 2323145"/>
              <a:gd name="connsiteX192" fmla="*/ 3007772 w 11269336"/>
              <a:gd name="connsiteY192" fmla="*/ 2128742 h 2323145"/>
              <a:gd name="connsiteX193" fmla="*/ 2965030 w 11269336"/>
              <a:gd name="connsiteY193" fmla="*/ 2100494 h 2323145"/>
              <a:gd name="connsiteX194" fmla="*/ 2926342 w 11269336"/>
              <a:gd name="connsiteY194" fmla="*/ 2104155 h 2323145"/>
              <a:gd name="connsiteX195" fmla="*/ 2918608 w 11269336"/>
              <a:gd name="connsiteY195" fmla="*/ 2104215 h 2323145"/>
              <a:gd name="connsiteX196" fmla="*/ 2918475 w 11269336"/>
              <a:gd name="connsiteY196" fmla="*/ 2103937 h 2323145"/>
              <a:gd name="connsiteX197" fmla="*/ 2910360 w 11269336"/>
              <a:gd name="connsiteY197" fmla="*/ 2103444 h 2323145"/>
              <a:gd name="connsiteX198" fmla="*/ 2904507 w 11269336"/>
              <a:gd name="connsiteY198" fmla="*/ 2104326 h 2323145"/>
              <a:gd name="connsiteX199" fmla="*/ 2889503 w 11269336"/>
              <a:gd name="connsiteY199" fmla="*/ 2104443 h 2323145"/>
              <a:gd name="connsiteX200" fmla="*/ 2884480 w 11269336"/>
              <a:gd name="connsiteY200" fmla="*/ 2102626 h 2323145"/>
              <a:gd name="connsiteX201" fmla="*/ 2882689 w 11269336"/>
              <a:gd name="connsiteY201" fmla="*/ 2099228 h 2323145"/>
              <a:gd name="connsiteX202" fmla="*/ 2881291 w 11269336"/>
              <a:gd name="connsiteY202" fmla="*/ 2099618 h 2323145"/>
              <a:gd name="connsiteX203" fmla="*/ 2853979 w 11269336"/>
              <a:gd name="connsiteY203" fmla="*/ 2090388 h 2323145"/>
              <a:gd name="connsiteX204" fmla="*/ 2791790 w 11269336"/>
              <a:gd name="connsiteY204" fmla="*/ 2080332 h 2323145"/>
              <a:gd name="connsiteX205" fmla="*/ 2755844 w 11269336"/>
              <a:gd name="connsiteY205" fmla="*/ 2078874 h 2323145"/>
              <a:gd name="connsiteX206" fmla="*/ 2657742 w 11269336"/>
              <a:gd name="connsiteY206" fmla="*/ 2070179 h 2323145"/>
              <a:gd name="connsiteX207" fmla="*/ 2559549 w 11269336"/>
              <a:gd name="connsiteY207" fmla="*/ 2057873 h 2323145"/>
              <a:gd name="connsiteX208" fmla="*/ 2512054 w 11269336"/>
              <a:gd name="connsiteY208" fmla="*/ 2031671 h 2323145"/>
              <a:gd name="connsiteX209" fmla="*/ 2506437 w 11269336"/>
              <a:gd name="connsiteY209" fmla="*/ 2030918 h 2323145"/>
              <a:gd name="connsiteX210" fmla="*/ 2491752 w 11269336"/>
              <a:gd name="connsiteY210" fmla="*/ 2033906 h 2323145"/>
              <a:gd name="connsiteX211" fmla="*/ 2486338 w 11269336"/>
              <a:gd name="connsiteY211" fmla="*/ 2035862 h 2323145"/>
              <a:gd name="connsiteX212" fmla="*/ 2478186 w 11269336"/>
              <a:gd name="connsiteY212" fmla="*/ 2036953 h 2323145"/>
              <a:gd name="connsiteX213" fmla="*/ 2477950 w 11269336"/>
              <a:gd name="connsiteY213" fmla="*/ 2036715 h 2323145"/>
              <a:gd name="connsiteX214" fmla="*/ 2470381 w 11269336"/>
              <a:gd name="connsiteY214" fmla="*/ 2038256 h 2323145"/>
              <a:gd name="connsiteX215" fmla="*/ 2433781 w 11269336"/>
              <a:gd name="connsiteY215" fmla="*/ 2049140 h 2323145"/>
              <a:gd name="connsiteX216" fmla="*/ 2381172 w 11269336"/>
              <a:gd name="connsiteY216" fmla="*/ 2030645 h 2323145"/>
              <a:gd name="connsiteX217" fmla="*/ 2360198 w 11269336"/>
              <a:gd name="connsiteY217" fmla="*/ 2029059 h 2323145"/>
              <a:gd name="connsiteX218" fmla="*/ 2348815 w 11269336"/>
              <a:gd name="connsiteY218" fmla="*/ 2026798 h 2323145"/>
              <a:gd name="connsiteX219" fmla="*/ 2347988 w 11269336"/>
              <a:gd name="connsiteY219" fmla="*/ 2025745 h 2323145"/>
              <a:gd name="connsiteX220" fmla="*/ 2312920 w 11269336"/>
              <a:gd name="connsiteY220" fmla="*/ 2036311 h 2323145"/>
              <a:gd name="connsiteX221" fmla="*/ 2307986 w 11269336"/>
              <a:gd name="connsiteY221" fmla="*/ 2035583 h 2323145"/>
              <a:gd name="connsiteX222" fmla="*/ 2285481 w 11269336"/>
              <a:gd name="connsiteY222" fmla="*/ 2045197 h 2323145"/>
              <a:gd name="connsiteX223" fmla="*/ 2273666 w 11269336"/>
              <a:gd name="connsiteY223" fmla="*/ 2048710 h 2323145"/>
              <a:gd name="connsiteX224" fmla="*/ 2270719 w 11269336"/>
              <a:gd name="connsiteY224" fmla="*/ 2052702 h 2323145"/>
              <a:gd name="connsiteX225" fmla="*/ 2253080 w 11269336"/>
              <a:gd name="connsiteY225" fmla="*/ 2056363 h 2323145"/>
              <a:gd name="connsiteX226" fmla="*/ 2250906 w 11269336"/>
              <a:gd name="connsiteY226" fmla="*/ 2055654 h 2323145"/>
              <a:gd name="connsiteX227" fmla="*/ 2236905 w 11269336"/>
              <a:gd name="connsiteY227" fmla="*/ 2062882 h 2323145"/>
              <a:gd name="connsiteX228" fmla="*/ 2225830 w 11269336"/>
              <a:gd name="connsiteY228" fmla="*/ 2074027 h 2323145"/>
              <a:gd name="connsiteX229" fmla="*/ 2073776 w 11269336"/>
              <a:gd name="connsiteY229" fmla="*/ 2089244 h 2323145"/>
              <a:gd name="connsiteX230" fmla="*/ 1948256 w 11269336"/>
              <a:gd name="connsiteY230" fmla="*/ 2146616 h 2323145"/>
              <a:gd name="connsiteX231" fmla="*/ 1865582 w 11269336"/>
              <a:gd name="connsiteY231" fmla="*/ 2153738 h 2323145"/>
              <a:gd name="connsiteX232" fmla="*/ 1835210 w 11269336"/>
              <a:gd name="connsiteY232" fmla="*/ 2134244 h 2323145"/>
              <a:gd name="connsiteX233" fmla="*/ 1632661 w 11269336"/>
              <a:gd name="connsiteY233" fmla="*/ 2173882 h 2323145"/>
              <a:gd name="connsiteX234" fmla="*/ 1579590 w 11269336"/>
              <a:gd name="connsiteY234" fmla="*/ 2173680 h 2323145"/>
              <a:gd name="connsiteX235" fmla="*/ 1535601 w 11269336"/>
              <a:gd name="connsiteY235" fmla="*/ 2194590 h 2323145"/>
              <a:gd name="connsiteX236" fmla="*/ 1515594 w 11269336"/>
              <a:gd name="connsiteY236" fmla="*/ 2189622 h 2323145"/>
              <a:gd name="connsiteX237" fmla="*/ 1512113 w 11269336"/>
              <a:gd name="connsiteY237" fmla="*/ 2188534 h 2323145"/>
              <a:gd name="connsiteX238" fmla="*/ 1498838 w 11269336"/>
              <a:gd name="connsiteY238" fmla="*/ 2189213 h 2323145"/>
              <a:gd name="connsiteX239" fmla="*/ 1494279 w 11269336"/>
              <a:gd name="connsiteY239" fmla="*/ 2183112 h 2323145"/>
              <a:gd name="connsiteX240" fmla="*/ 1473714 w 11269336"/>
              <a:gd name="connsiteY240" fmla="*/ 2179625 h 2323145"/>
              <a:gd name="connsiteX241" fmla="*/ 1449503 w 11269336"/>
              <a:gd name="connsiteY241" fmla="*/ 2182633 h 2323145"/>
              <a:gd name="connsiteX242" fmla="*/ 1266687 w 11269336"/>
              <a:gd name="connsiteY242" fmla="*/ 2212688 h 2323145"/>
              <a:gd name="connsiteX243" fmla="*/ 1239614 w 11269336"/>
              <a:gd name="connsiteY243" fmla="*/ 2209727 h 2323145"/>
              <a:gd name="connsiteX244" fmla="*/ 1202436 w 11269336"/>
              <a:gd name="connsiteY244" fmla="*/ 2209817 h 2323145"/>
              <a:gd name="connsiteX245" fmla="*/ 1136097 w 11269336"/>
              <a:gd name="connsiteY245" fmla="*/ 2205112 h 2323145"/>
              <a:gd name="connsiteX246" fmla="*/ 988232 w 11269336"/>
              <a:gd name="connsiteY246" fmla="*/ 2235635 h 2323145"/>
              <a:gd name="connsiteX247" fmla="*/ 981959 w 11269336"/>
              <a:gd name="connsiteY247" fmla="*/ 2231607 h 2323145"/>
              <a:gd name="connsiteX248" fmla="*/ 938600 w 11269336"/>
              <a:gd name="connsiteY248" fmla="*/ 2238113 h 2323145"/>
              <a:gd name="connsiteX249" fmla="*/ 791788 w 11269336"/>
              <a:gd name="connsiteY249" fmla="*/ 2293224 h 2323145"/>
              <a:gd name="connsiteX250" fmla="*/ 706914 w 11269336"/>
              <a:gd name="connsiteY250" fmla="*/ 2305046 h 2323145"/>
              <a:gd name="connsiteX251" fmla="*/ 675971 w 11269336"/>
              <a:gd name="connsiteY251" fmla="*/ 2304030 h 2323145"/>
              <a:gd name="connsiteX252" fmla="*/ 624180 w 11269336"/>
              <a:gd name="connsiteY252" fmla="*/ 2302650 h 2323145"/>
              <a:gd name="connsiteX253" fmla="*/ 583453 w 11269336"/>
              <a:gd name="connsiteY253" fmla="*/ 2288788 h 2323145"/>
              <a:gd name="connsiteX254" fmla="*/ 540946 w 11269336"/>
              <a:gd name="connsiteY254" fmla="*/ 2292721 h 2323145"/>
              <a:gd name="connsiteX255" fmla="*/ 533680 w 11269336"/>
              <a:gd name="connsiteY255" fmla="*/ 2310233 h 2323145"/>
              <a:gd name="connsiteX256" fmla="*/ 487366 w 11269336"/>
              <a:gd name="connsiteY256" fmla="*/ 2309053 h 2323145"/>
              <a:gd name="connsiteX257" fmla="*/ 416820 w 11269336"/>
              <a:gd name="connsiteY257" fmla="*/ 2305443 h 2323145"/>
              <a:gd name="connsiteX258" fmla="*/ 376805 w 11269336"/>
              <a:gd name="connsiteY258" fmla="*/ 2307647 h 2323145"/>
              <a:gd name="connsiteX259" fmla="*/ 266777 w 11269336"/>
              <a:gd name="connsiteY259" fmla="*/ 2309012 h 2323145"/>
              <a:gd name="connsiteX260" fmla="*/ 156013 w 11269336"/>
              <a:gd name="connsiteY260" fmla="*/ 2306832 h 2323145"/>
              <a:gd name="connsiteX261" fmla="*/ 87258 w 11269336"/>
              <a:gd name="connsiteY261" fmla="*/ 2285511 h 2323145"/>
              <a:gd name="connsiteX262" fmla="*/ 23798 w 11269336"/>
              <a:gd name="connsiteY262" fmla="*/ 2281822 h 2323145"/>
              <a:gd name="connsiteX263" fmla="*/ 0 w 11269336"/>
              <a:gd name="connsiteY263" fmla="*/ 2285369 h 2323145"/>
              <a:gd name="connsiteX264" fmla="*/ 0 w 11269336"/>
              <a:gd name="connsiteY26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9062863 w 11269336"/>
              <a:gd name="connsiteY22" fmla="*/ 754656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33444 w 11269336"/>
              <a:gd name="connsiteY144" fmla="*/ 2181200 h 2323145"/>
              <a:gd name="connsiteX145" fmla="*/ 4492832 w 11269336"/>
              <a:gd name="connsiteY145" fmla="*/ 2188033 h 2323145"/>
              <a:gd name="connsiteX146" fmla="*/ 4467257 w 11269336"/>
              <a:gd name="connsiteY146" fmla="*/ 2196121 h 2323145"/>
              <a:gd name="connsiteX147" fmla="*/ 4459937 w 11269336"/>
              <a:gd name="connsiteY147" fmla="*/ 2195182 h 2323145"/>
              <a:gd name="connsiteX148" fmla="*/ 4433312 w 11269336"/>
              <a:gd name="connsiteY148" fmla="*/ 2199004 h 2323145"/>
              <a:gd name="connsiteX149" fmla="*/ 4420601 w 11269336"/>
              <a:gd name="connsiteY149" fmla="*/ 2205158 h 2323145"/>
              <a:gd name="connsiteX150" fmla="*/ 4405765 w 11269336"/>
              <a:gd name="connsiteY150" fmla="*/ 2199902 h 2323145"/>
              <a:gd name="connsiteX151" fmla="*/ 4401354 w 11269336"/>
              <a:gd name="connsiteY151" fmla="*/ 2194745 h 2323145"/>
              <a:gd name="connsiteX152" fmla="*/ 4383151 w 11269336"/>
              <a:gd name="connsiteY152" fmla="*/ 2201140 h 2323145"/>
              <a:gd name="connsiteX153" fmla="*/ 4366646 w 11269336"/>
              <a:gd name="connsiteY153" fmla="*/ 2198564 h 2323145"/>
              <a:gd name="connsiteX154" fmla="*/ 4354009 w 11269336"/>
              <a:gd name="connsiteY154" fmla="*/ 2204984 h 2323145"/>
              <a:gd name="connsiteX155" fmla="*/ 4348284 w 11269336"/>
              <a:gd name="connsiteY155" fmla="*/ 2205270 h 2323145"/>
              <a:gd name="connsiteX156" fmla="*/ 4333906 w 11269336"/>
              <a:gd name="connsiteY156" fmla="*/ 2205251 h 2323145"/>
              <a:gd name="connsiteX157" fmla="*/ 4308819 w 11269336"/>
              <a:gd name="connsiteY157" fmla="*/ 2203822 h 2323145"/>
              <a:gd name="connsiteX158" fmla="*/ 4301210 w 11269336"/>
              <a:gd name="connsiteY158" fmla="*/ 2204456 h 2323145"/>
              <a:gd name="connsiteX159" fmla="*/ 4283095 w 11269336"/>
              <a:gd name="connsiteY159" fmla="*/ 2198177 h 2323145"/>
              <a:gd name="connsiteX160" fmla="*/ 4250119 w 11269336"/>
              <a:gd name="connsiteY160" fmla="*/ 2196342 h 2323145"/>
              <a:gd name="connsiteX161" fmla="*/ 4189203 w 11269336"/>
              <a:gd name="connsiteY161" fmla="*/ 2178994 h 2323145"/>
              <a:gd name="connsiteX162" fmla="*/ 4154035 w 11269336"/>
              <a:gd name="connsiteY162" fmla="*/ 2171950 h 2323145"/>
              <a:gd name="connsiteX163" fmla="*/ 4129569 w 11269336"/>
              <a:gd name="connsiteY163" fmla="*/ 2163850 h 2323145"/>
              <a:gd name="connsiteX164" fmla="*/ 4061250 w 11269336"/>
              <a:gd name="connsiteY164" fmla="*/ 2159236 h 2323145"/>
              <a:gd name="connsiteX165" fmla="*/ 3945480 w 11269336"/>
              <a:gd name="connsiteY165" fmla="*/ 2158279 h 2323145"/>
              <a:gd name="connsiteX166" fmla="*/ 3921468 w 11269336"/>
              <a:gd name="connsiteY166" fmla="*/ 2156588 h 2323145"/>
              <a:gd name="connsiteX167" fmla="*/ 3903348 w 11269336"/>
              <a:gd name="connsiteY167" fmla="*/ 2149220 h 2323145"/>
              <a:gd name="connsiteX168" fmla="*/ 3901342 w 11269336"/>
              <a:gd name="connsiteY168" fmla="*/ 2142355 h 2323145"/>
              <a:gd name="connsiteX169" fmla="*/ 3888539 w 11269336"/>
              <a:gd name="connsiteY169" fmla="*/ 2140476 h 2323145"/>
              <a:gd name="connsiteX170" fmla="*/ 3885662 w 11269336"/>
              <a:gd name="connsiteY170" fmla="*/ 2138740 h 2323145"/>
              <a:gd name="connsiteX171" fmla="*/ 3868627 w 11269336"/>
              <a:gd name="connsiteY171" fmla="*/ 2130023 h 2323145"/>
              <a:gd name="connsiteX172" fmla="*/ 3819177 w 11269336"/>
              <a:gd name="connsiteY172" fmla="*/ 2142111 h 2323145"/>
              <a:gd name="connsiteX173" fmla="*/ 3769100 w 11269336"/>
              <a:gd name="connsiteY173" fmla="*/ 2131731 h 2323145"/>
              <a:gd name="connsiteX174" fmla="*/ 3562752 w 11269336"/>
              <a:gd name="connsiteY174" fmla="*/ 2131785 h 2323145"/>
              <a:gd name="connsiteX175" fmla="*/ 3541402 w 11269336"/>
              <a:gd name="connsiteY175" fmla="*/ 2106821 h 2323145"/>
              <a:gd name="connsiteX176" fmla="*/ 3365341 w 11269336"/>
              <a:gd name="connsiteY176" fmla="*/ 2077638 h 2323145"/>
              <a:gd name="connsiteX177" fmla="*/ 3170922 w 11269336"/>
              <a:gd name="connsiteY177" fmla="*/ 2115957 h 2323145"/>
              <a:gd name="connsiteX178" fmla="*/ 3156256 w 11269336"/>
              <a:gd name="connsiteY178" fmla="*/ 2124773 h 2323145"/>
              <a:gd name="connsiteX179" fmla="*/ 3140298 w 11269336"/>
              <a:gd name="connsiteY179" fmla="*/ 2129182 h 2323145"/>
              <a:gd name="connsiteX180" fmla="*/ 3138514 w 11269336"/>
              <a:gd name="connsiteY180" fmla="*/ 2128069 h 2323145"/>
              <a:gd name="connsiteX181" fmla="*/ 3120467 w 11269336"/>
              <a:gd name="connsiteY181" fmla="*/ 2128281 h 2323145"/>
              <a:gd name="connsiteX182" fmla="*/ 3116175 w 11269336"/>
              <a:gd name="connsiteY182" fmla="*/ 2131633 h 2323145"/>
              <a:gd name="connsiteX183" fmla="*/ 3103685 w 11269336"/>
              <a:gd name="connsiteY183" fmla="*/ 2132814 h 2323145"/>
              <a:gd name="connsiteX184" fmla="*/ 3078794 w 11269336"/>
              <a:gd name="connsiteY184" fmla="*/ 2137935 h 2323145"/>
              <a:gd name="connsiteX185" fmla="*/ 3074407 w 11269336"/>
              <a:gd name="connsiteY185" fmla="*/ 2136274 h 2323145"/>
              <a:gd name="connsiteX186" fmla="*/ 3037285 w 11269336"/>
              <a:gd name="connsiteY186" fmla="*/ 2139919 h 2323145"/>
              <a:gd name="connsiteX187" fmla="*/ 3036901 w 11269336"/>
              <a:gd name="connsiteY187" fmla="*/ 2138726 h 2323145"/>
              <a:gd name="connsiteX188" fmla="*/ 3026996 w 11269336"/>
              <a:gd name="connsiteY188" fmla="*/ 2134322 h 2323145"/>
              <a:gd name="connsiteX189" fmla="*/ 3007772 w 11269336"/>
              <a:gd name="connsiteY189" fmla="*/ 2128742 h 2323145"/>
              <a:gd name="connsiteX190" fmla="*/ 2965030 w 11269336"/>
              <a:gd name="connsiteY190" fmla="*/ 2100494 h 2323145"/>
              <a:gd name="connsiteX191" fmla="*/ 2926342 w 11269336"/>
              <a:gd name="connsiteY191" fmla="*/ 2104155 h 2323145"/>
              <a:gd name="connsiteX192" fmla="*/ 2918608 w 11269336"/>
              <a:gd name="connsiteY192" fmla="*/ 2104215 h 2323145"/>
              <a:gd name="connsiteX193" fmla="*/ 2918475 w 11269336"/>
              <a:gd name="connsiteY193" fmla="*/ 2103937 h 2323145"/>
              <a:gd name="connsiteX194" fmla="*/ 2910360 w 11269336"/>
              <a:gd name="connsiteY194" fmla="*/ 2103444 h 2323145"/>
              <a:gd name="connsiteX195" fmla="*/ 2904507 w 11269336"/>
              <a:gd name="connsiteY195" fmla="*/ 2104326 h 2323145"/>
              <a:gd name="connsiteX196" fmla="*/ 2889503 w 11269336"/>
              <a:gd name="connsiteY196" fmla="*/ 2104443 h 2323145"/>
              <a:gd name="connsiteX197" fmla="*/ 2884480 w 11269336"/>
              <a:gd name="connsiteY197" fmla="*/ 2102626 h 2323145"/>
              <a:gd name="connsiteX198" fmla="*/ 2882689 w 11269336"/>
              <a:gd name="connsiteY198" fmla="*/ 2099228 h 2323145"/>
              <a:gd name="connsiteX199" fmla="*/ 2881291 w 11269336"/>
              <a:gd name="connsiteY199" fmla="*/ 2099618 h 2323145"/>
              <a:gd name="connsiteX200" fmla="*/ 2853979 w 11269336"/>
              <a:gd name="connsiteY200" fmla="*/ 2090388 h 2323145"/>
              <a:gd name="connsiteX201" fmla="*/ 2791790 w 11269336"/>
              <a:gd name="connsiteY201" fmla="*/ 2080332 h 2323145"/>
              <a:gd name="connsiteX202" fmla="*/ 2755844 w 11269336"/>
              <a:gd name="connsiteY202" fmla="*/ 2078874 h 2323145"/>
              <a:gd name="connsiteX203" fmla="*/ 2657742 w 11269336"/>
              <a:gd name="connsiteY203" fmla="*/ 2070179 h 2323145"/>
              <a:gd name="connsiteX204" fmla="*/ 2559549 w 11269336"/>
              <a:gd name="connsiteY204" fmla="*/ 2057873 h 2323145"/>
              <a:gd name="connsiteX205" fmla="*/ 2512054 w 11269336"/>
              <a:gd name="connsiteY205" fmla="*/ 2031671 h 2323145"/>
              <a:gd name="connsiteX206" fmla="*/ 2506437 w 11269336"/>
              <a:gd name="connsiteY206" fmla="*/ 2030918 h 2323145"/>
              <a:gd name="connsiteX207" fmla="*/ 2491752 w 11269336"/>
              <a:gd name="connsiteY207" fmla="*/ 2033906 h 2323145"/>
              <a:gd name="connsiteX208" fmla="*/ 2486338 w 11269336"/>
              <a:gd name="connsiteY208" fmla="*/ 2035862 h 2323145"/>
              <a:gd name="connsiteX209" fmla="*/ 2478186 w 11269336"/>
              <a:gd name="connsiteY209" fmla="*/ 2036953 h 2323145"/>
              <a:gd name="connsiteX210" fmla="*/ 2477950 w 11269336"/>
              <a:gd name="connsiteY210" fmla="*/ 2036715 h 2323145"/>
              <a:gd name="connsiteX211" fmla="*/ 2470381 w 11269336"/>
              <a:gd name="connsiteY211" fmla="*/ 2038256 h 2323145"/>
              <a:gd name="connsiteX212" fmla="*/ 2433781 w 11269336"/>
              <a:gd name="connsiteY212" fmla="*/ 2049140 h 2323145"/>
              <a:gd name="connsiteX213" fmla="*/ 2381172 w 11269336"/>
              <a:gd name="connsiteY213" fmla="*/ 2030645 h 2323145"/>
              <a:gd name="connsiteX214" fmla="*/ 2360198 w 11269336"/>
              <a:gd name="connsiteY214" fmla="*/ 2029059 h 2323145"/>
              <a:gd name="connsiteX215" fmla="*/ 2348815 w 11269336"/>
              <a:gd name="connsiteY215" fmla="*/ 2026798 h 2323145"/>
              <a:gd name="connsiteX216" fmla="*/ 2347988 w 11269336"/>
              <a:gd name="connsiteY216" fmla="*/ 2025745 h 2323145"/>
              <a:gd name="connsiteX217" fmla="*/ 2312920 w 11269336"/>
              <a:gd name="connsiteY217" fmla="*/ 2036311 h 2323145"/>
              <a:gd name="connsiteX218" fmla="*/ 2307986 w 11269336"/>
              <a:gd name="connsiteY218" fmla="*/ 2035583 h 2323145"/>
              <a:gd name="connsiteX219" fmla="*/ 2285481 w 11269336"/>
              <a:gd name="connsiteY219" fmla="*/ 2045197 h 2323145"/>
              <a:gd name="connsiteX220" fmla="*/ 2273666 w 11269336"/>
              <a:gd name="connsiteY220" fmla="*/ 2048710 h 2323145"/>
              <a:gd name="connsiteX221" fmla="*/ 2270719 w 11269336"/>
              <a:gd name="connsiteY221" fmla="*/ 2052702 h 2323145"/>
              <a:gd name="connsiteX222" fmla="*/ 2253080 w 11269336"/>
              <a:gd name="connsiteY222" fmla="*/ 2056363 h 2323145"/>
              <a:gd name="connsiteX223" fmla="*/ 2250906 w 11269336"/>
              <a:gd name="connsiteY223" fmla="*/ 2055654 h 2323145"/>
              <a:gd name="connsiteX224" fmla="*/ 2236905 w 11269336"/>
              <a:gd name="connsiteY224" fmla="*/ 2062882 h 2323145"/>
              <a:gd name="connsiteX225" fmla="*/ 2225830 w 11269336"/>
              <a:gd name="connsiteY225" fmla="*/ 2074027 h 2323145"/>
              <a:gd name="connsiteX226" fmla="*/ 2073776 w 11269336"/>
              <a:gd name="connsiteY226" fmla="*/ 2089244 h 2323145"/>
              <a:gd name="connsiteX227" fmla="*/ 1948256 w 11269336"/>
              <a:gd name="connsiteY227" fmla="*/ 2146616 h 2323145"/>
              <a:gd name="connsiteX228" fmla="*/ 1865582 w 11269336"/>
              <a:gd name="connsiteY228" fmla="*/ 2153738 h 2323145"/>
              <a:gd name="connsiteX229" fmla="*/ 1835210 w 11269336"/>
              <a:gd name="connsiteY229" fmla="*/ 2134244 h 2323145"/>
              <a:gd name="connsiteX230" fmla="*/ 1632661 w 11269336"/>
              <a:gd name="connsiteY230" fmla="*/ 2173882 h 2323145"/>
              <a:gd name="connsiteX231" fmla="*/ 1579590 w 11269336"/>
              <a:gd name="connsiteY231" fmla="*/ 2173680 h 2323145"/>
              <a:gd name="connsiteX232" fmla="*/ 1535601 w 11269336"/>
              <a:gd name="connsiteY232" fmla="*/ 2194590 h 2323145"/>
              <a:gd name="connsiteX233" fmla="*/ 1515594 w 11269336"/>
              <a:gd name="connsiteY233" fmla="*/ 2189622 h 2323145"/>
              <a:gd name="connsiteX234" fmla="*/ 1512113 w 11269336"/>
              <a:gd name="connsiteY234" fmla="*/ 2188534 h 2323145"/>
              <a:gd name="connsiteX235" fmla="*/ 1498838 w 11269336"/>
              <a:gd name="connsiteY235" fmla="*/ 2189213 h 2323145"/>
              <a:gd name="connsiteX236" fmla="*/ 1494279 w 11269336"/>
              <a:gd name="connsiteY236" fmla="*/ 2183112 h 2323145"/>
              <a:gd name="connsiteX237" fmla="*/ 1473714 w 11269336"/>
              <a:gd name="connsiteY237" fmla="*/ 2179625 h 2323145"/>
              <a:gd name="connsiteX238" fmla="*/ 1449503 w 11269336"/>
              <a:gd name="connsiteY238" fmla="*/ 2182633 h 2323145"/>
              <a:gd name="connsiteX239" fmla="*/ 1266687 w 11269336"/>
              <a:gd name="connsiteY239" fmla="*/ 2212688 h 2323145"/>
              <a:gd name="connsiteX240" fmla="*/ 1239614 w 11269336"/>
              <a:gd name="connsiteY240" fmla="*/ 2209727 h 2323145"/>
              <a:gd name="connsiteX241" fmla="*/ 1202436 w 11269336"/>
              <a:gd name="connsiteY241" fmla="*/ 2209817 h 2323145"/>
              <a:gd name="connsiteX242" fmla="*/ 1136097 w 11269336"/>
              <a:gd name="connsiteY242" fmla="*/ 2205112 h 2323145"/>
              <a:gd name="connsiteX243" fmla="*/ 988232 w 11269336"/>
              <a:gd name="connsiteY243" fmla="*/ 2235635 h 2323145"/>
              <a:gd name="connsiteX244" fmla="*/ 981959 w 11269336"/>
              <a:gd name="connsiteY244" fmla="*/ 2231607 h 2323145"/>
              <a:gd name="connsiteX245" fmla="*/ 938600 w 11269336"/>
              <a:gd name="connsiteY245" fmla="*/ 2238113 h 2323145"/>
              <a:gd name="connsiteX246" fmla="*/ 791788 w 11269336"/>
              <a:gd name="connsiteY246" fmla="*/ 2293224 h 2323145"/>
              <a:gd name="connsiteX247" fmla="*/ 706914 w 11269336"/>
              <a:gd name="connsiteY247" fmla="*/ 2305046 h 2323145"/>
              <a:gd name="connsiteX248" fmla="*/ 675971 w 11269336"/>
              <a:gd name="connsiteY248" fmla="*/ 2304030 h 2323145"/>
              <a:gd name="connsiteX249" fmla="*/ 624180 w 11269336"/>
              <a:gd name="connsiteY249" fmla="*/ 2302650 h 2323145"/>
              <a:gd name="connsiteX250" fmla="*/ 583453 w 11269336"/>
              <a:gd name="connsiteY250" fmla="*/ 2288788 h 2323145"/>
              <a:gd name="connsiteX251" fmla="*/ 540946 w 11269336"/>
              <a:gd name="connsiteY251" fmla="*/ 2292721 h 2323145"/>
              <a:gd name="connsiteX252" fmla="*/ 533680 w 11269336"/>
              <a:gd name="connsiteY252" fmla="*/ 2310233 h 2323145"/>
              <a:gd name="connsiteX253" fmla="*/ 487366 w 11269336"/>
              <a:gd name="connsiteY253" fmla="*/ 2309053 h 2323145"/>
              <a:gd name="connsiteX254" fmla="*/ 416820 w 11269336"/>
              <a:gd name="connsiteY254" fmla="*/ 2305443 h 2323145"/>
              <a:gd name="connsiteX255" fmla="*/ 376805 w 11269336"/>
              <a:gd name="connsiteY255" fmla="*/ 2307647 h 2323145"/>
              <a:gd name="connsiteX256" fmla="*/ 266777 w 11269336"/>
              <a:gd name="connsiteY256" fmla="*/ 2309012 h 2323145"/>
              <a:gd name="connsiteX257" fmla="*/ 156013 w 11269336"/>
              <a:gd name="connsiteY257" fmla="*/ 2306832 h 2323145"/>
              <a:gd name="connsiteX258" fmla="*/ 87258 w 11269336"/>
              <a:gd name="connsiteY258" fmla="*/ 2285511 h 2323145"/>
              <a:gd name="connsiteX259" fmla="*/ 23798 w 11269336"/>
              <a:gd name="connsiteY259" fmla="*/ 2281822 h 2323145"/>
              <a:gd name="connsiteX260" fmla="*/ 0 w 11269336"/>
              <a:gd name="connsiteY260" fmla="*/ 2285369 h 2323145"/>
              <a:gd name="connsiteX261" fmla="*/ 0 w 11269336"/>
              <a:gd name="connsiteY26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593061 w 11269336"/>
              <a:gd name="connsiteY142" fmla="*/ 2171597 h 2323145"/>
              <a:gd name="connsiteX143" fmla="*/ 4533444 w 11269336"/>
              <a:gd name="connsiteY143" fmla="*/ 2181200 h 2323145"/>
              <a:gd name="connsiteX144" fmla="*/ 4492832 w 11269336"/>
              <a:gd name="connsiteY144" fmla="*/ 2188033 h 2323145"/>
              <a:gd name="connsiteX145" fmla="*/ 4467257 w 11269336"/>
              <a:gd name="connsiteY145" fmla="*/ 2196121 h 2323145"/>
              <a:gd name="connsiteX146" fmla="*/ 4459937 w 11269336"/>
              <a:gd name="connsiteY146" fmla="*/ 2195182 h 2323145"/>
              <a:gd name="connsiteX147" fmla="*/ 4433312 w 11269336"/>
              <a:gd name="connsiteY147" fmla="*/ 2199004 h 2323145"/>
              <a:gd name="connsiteX148" fmla="*/ 4420601 w 11269336"/>
              <a:gd name="connsiteY148" fmla="*/ 2205158 h 2323145"/>
              <a:gd name="connsiteX149" fmla="*/ 4405765 w 11269336"/>
              <a:gd name="connsiteY149" fmla="*/ 2199902 h 2323145"/>
              <a:gd name="connsiteX150" fmla="*/ 4401354 w 11269336"/>
              <a:gd name="connsiteY150" fmla="*/ 2194745 h 2323145"/>
              <a:gd name="connsiteX151" fmla="*/ 4383151 w 11269336"/>
              <a:gd name="connsiteY151" fmla="*/ 2201140 h 2323145"/>
              <a:gd name="connsiteX152" fmla="*/ 4366646 w 11269336"/>
              <a:gd name="connsiteY152" fmla="*/ 2198564 h 2323145"/>
              <a:gd name="connsiteX153" fmla="*/ 4354009 w 11269336"/>
              <a:gd name="connsiteY153" fmla="*/ 2204984 h 2323145"/>
              <a:gd name="connsiteX154" fmla="*/ 4348284 w 11269336"/>
              <a:gd name="connsiteY154" fmla="*/ 2205270 h 2323145"/>
              <a:gd name="connsiteX155" fmla="*/ 4333906 w 11269336"/>
              <a:gd name="connsiteY155" fmla="*/ 2205251 h 2323145"/>
              <a:gd name="connsiteX156" fmla="*/ 4308819 w 11269336"/>
              <a:gd name="connsiteY156" fmla="*/ 2203822 h 2323145"/>
              <a:gd name="connsiteX157" fmla="*/ 4301210 w 11269336"/>
              <a:gd name="connsiteY157" fmla="*/ 2204456 h 2323145"/>
              <a:gd name="connsiteX158" fmla="*/ 4283095 w 11269336"/>
              <a:gd name="connsiteY158" fmla="*/ 2198177 h 2323145"/>
              <a:gd name="connsiteX159" fmla="*/ 4250119 w 11269336"/>
              <a:gd name="connsiteY159" fmla="*/ 2196342 h 2323145"/>
              <a:gd name="connsiteX160" fmla="*/ 4189203 w 11269336"/>
              <a:gd name="connsiteY160" fmla="*/ 2178994 h 2323145"/>
              <a:gd name="connsiteX161" fmla="*/ 4154035 w 11269336"/>
              <a:gd name="connsiteY161" fmla="*/ 2171950 h 2323145"/>
              <a:gd name="connsiteX162" fmla="*/ 4129569 w 11269336"/>
              <a:gd name="connsiteY162" fmla="*/ 2163850 h 2323145"/>
              <a:gd name="connsiteX163" fmla="*/ 4061250 w 11269336"/>
              <a:gd name="connsiteY163" fmla="*/ 2159236 h 2323145"/>
              <a:gd name="connsiteX164" fmla="*/ 3945480 w 11269336"/>
              <a:gd name="connsiteY164" fmla="*/ 2158279 h 2323145"/>
              <a:gd name="connsiteX165" fmla="*/ 3921468 w 11269336"/>
              <a:gd name="connsiteY165" fmla="*/ 2156588 h 2323145"/>
              <a:gd name="connsiteX166" fmla="*/ 3903348 w 11269336"/>
              <a:gd name="connsiteY166" fmla="*/ 2149220 h 2323145"/>
              <a:gd name="connsiteX167" fmla="*/ 3901342 w 11269336"/>
              <a:gd name="connsiteY167" fmla="*/ 2142355 h 2323145"/>
              <a:gd name="connsiteX168" fmla="*/ 3888539 w 11269336"/>
              <a:gd name="connsiteY168" fmla="*/ 2140476 h 2323145"/>
              <a:gd name="connsiteX169" fmla="*/ 3885662 w 11269336"/>
              <a:gd name="connsiteY169" fmla="*/ 2138740 h 2323145"/>
              <a:gd name="connsiteX170" fmla="*/ 3868627 w 11269336"/>
              <a:gd name="connsiteY170" fmla="*/ 2130023 h 2323145"/>
              <a:gd name="connsiteX171" fmla="*/ 3819177 w 11269336"/>
              <a:gd name="connsiteY171" fmla="*/ 2142111 h 2323145"/>
              <a:gd name="connsiteX172" fmla="*/ 3769100 w 11269336"/>
              <a:gd name="connsiteY172" fmla="*/ 2131731 h 2323145"/>
              <a:gd name="connsiteX173" fmla="*/ 3562752 w 11269336"/>
              <a:gd name="connsiteY173" fmla="*/ 2131785 h 2323145"/>
              <a:gd name="connsiteX174" fmla="*/ 3541402 w 11269336"/>
              <a:gd name="connsiteY174" fmla="*/ 2106821 h 2323145"/>
              <a:gd name="connsiteX175" fmla="*/ 3365341 w 11269336"/>
              <a:gd name="connsiteY175" fmla="*/ 2077638 h 2323145"/>
              <a:gd name="connsiteX176" fmla="*/ 3170922 w 11269336"/>
              <a:gd name="connsiteY176" fmla="*/ 2115957 h 2323145"/>
              <a:gd name="connsiteX177" fmla="*/ 3156256 w 11269336"/>
              <a:gd name="connsiteY177" fmla="*/ 2124773 h 2323145"/>
              <a:gd name="connsiteX178" fmla="*/ 3140298 w 11269336"/>
              <a:gd name="connsiteY178" fmla="*/ 2129182 h 2323145"/>
              <a:gd name="connsiteX179" fmla="*/ 3138514 w 11269336"/>
              <a:gd name="connsiteY179" fmla="*/ 2128069 h 2323145"/>
              <a:gd name="connsiteX180" fmla="*/ 3120467 w 11269336"/>
              <a:gd name="connsiteY180" fmla="*/ 2128281 h 2323145"/>
              <a:gd name="connsiteX181" fmla="*/ 3116175 w 11269336"/>
              <a:gd name="connsiteY181" fmla="*/ 2131633 h 2323145"/>
              <a:gd name="connsiteX182" fmla="*/ 3103685 w 11269336"/>
              <a:gd name="connsiteY182" fmla="*/ 2132814 h 2323145"/>
              <a:gd name="connsiteX183" fmla="*/ 3078794 w 11269336"/>
              <a:gd name="connsiteY183" fmla="*/ 2137935 h 2323145"/>
              <a:gd name="connsiteX184" fmla="*/ 3074407 w 11269336"/>
              <a:gd name="connsiteY184" fmla="*/ 2136274 h 2323145"/>
              <a:gd name="connsiteX185" fmla="*/ 3037285 w 11269336"/>
              <a:gd name="connsiteY185" fmla="*/ 2139919 h 2323145"/>
              <a:gd name="connsiteX186" fmla="*/ 3036901 w 11269336"/>
              <a:gd name="connsiteY186" fmla="*/ 2138726 h 2323145"/>
              <a:gd name="connsiteX187" fmla="*/ 3026996 w 11269336"/>
              <a:gd name="connsiteY187" fmla="*/ 2134322 h 2323145"/>
              <a:gd name="connsiteX188" fmla="*/ 3007772 w 11269336"/>
              <a:gd name="connsiteY188" fmla="*/ 2128742 h 2323145"/>
              <a:gd name="connsiteX189" fmla="*/ 2965030 w 11269336"/>
              <a:gd name="connsiteY189" fmla="*/ 2100494 h 2323145"/>
              <a:gd name="connsiteX190" fmla="*/ 2926342 w 11269336"/>
              <a:gd name="connsiteY190" fmla="*/ 2104155 h 2323145"/>
              <a:gd name="connsiteX191" fmla="*/ 2918608 w 11269336"/>
              <a:gd name="connsiteY191" fmla="*/ 2104215 h 2323145"/>
              <a:gd name="connsiteX192" fmla="*/ 2918475 w 11269336"/>
              <a:gd name="connsiteY192" fmla="*/ 2103937 h 2323145"/>
              <a:gd name="connsiteX193" fmla="*/ 2910360 w 11269336"/>
              <a:gd name="connsiteY193" fmla="*/ 2103444 h 2323145"/>
              <a:gd name="connsiteX194" fmla="*/ 2904507 w 11269336"/>
              <a:gd name="connsiteY194" fmla="*/ 2104326 h 2323145"/>
              <a:gd name="connsiteX195" fmla="*/ 2889503 w 11269336"/>
              <a:gd name="connsiteY195" fmla="*/ 2104443 h 2323145"/>
              <a:gd name="connsiteX196" fmla="*/ 2884480 w 11269336"/>
              <a:gd name="connsiteY196" fmla="*/ 2102626 h 2323145"/>
              <a:gd name="connsiteX197" fmla="*/ 2882689 w 11269336"/>
              <a:gd name="connsiteY197" fmla="*/ 2099228 h 2323145"/>
              <a:gd name="connsiteX198" fmla="*/ 2881291 w 11269336"/>
              <a:gd name="connsiteY198" fmla="*/ 2099618 h 2323145"/>
              <a:gd name="connsiteX199" fmla="*/ 2853979 w 11269336"/>
              <a:gd name="connsiteY199" fmla="*/ 2090388 h 2323145"/>
              <a:gd name="connsiteX200" fmla="*/ 2791790 w 11269336"/>
              <a:gd name="connsiteY200" fmla="*/ 2080332 h 2323145"/>
              <a:gd name="connsiteX201" fmla="*/ 2755844 w 11269336"/>
              <a:gd name="connsiteY201" fmla="*/ 2078874 h 2323145"/>
              <a:gd name="connsiteX202" fmla="*/ 2657742 w 11269336"/>
              <a:gd name="connsiteY202" fmla="*/ 2070179 h 2323145"/>
              <a:gd name="connsiteX203" fmla="*/ 2559549 w 11269336"/>
              <a:gd name="connsiteY203" fmla="*/ 2057873 h 2323145"/>
              <a:gd name="connsiteX204" fmla="*/ 2512054 w 11269336"/>
              <a:gd name="connsiteY204" fmla="*/ 2031671 h 2323145"/>
              <a:gd name="connsiteX205" fmla="*/ 2506437 w 11269336"/>
              <a:gd name="connsiteY205" fmla="*/ 2030918 h 2323145"/>
              <a:gd name="connsiteX206" fmla="*/ 2491752 w 11269336"/>
              <a:gd name="connsiteY206" fmla="*/ 2033906 h 2323145"/>
              <a:gd name="connsiteX207" fmla="*/ 2486338 w 11269336"/>
              <a:gd name="connsiteY207" fmla="*/ 2035862 h 2323145"/>
              <a:gd name="connsiteX208" fmla="*/ 2478186 w 11269336"/>
              <a:gd name="connsiteY208" fmla="*/ 2036953 h 2323145"/>
              <a:gd name="connsiteX209" fmla="*/ 2477950 w 11269336"/>
              <a:gd name="connsiteY209" fmla="*/ 2036715 h 2323145"/>
              <a:gd name="connsiteX210" fmla="*/ 2470381 w 11269336"/>
              <a:gd name="connsiteY210" fmla="*/ 2038256 h 2323145"/>
              <a:gd name="connsiteX211" fmla="*/ 2433781 w 11269336"/>
              <a:gd name="connsiteY211" fmla="*/ 2049140 h 2323145"/>
              <a:gd name="connsiteX212" fmla="*/ 2381172 w 11269336"/>
              <a:gd name="connsiteY212" fmla="*/ 2030645 h 2323145"/>
              <a:gd name="connsiteX213" fmla="*/ 2360198 w 11269336"/>
              <a:gd name="connsiteY213" fmla="*/ 2029059 h 2323145"/>
              <a:gd name="connsiteX214" fmla="*/ 2348815 w 11269336"/>
              <a:gd name="connsiteY214" fmla="*/ 2026798 h 2323145"/>
              <a:gd name="connsiteX215" fmla="*/ 2347988 w 11269336"/>
              <a:gd name="connsiteY215" fmla="*/ 2025745 h 2323145"/>
              <a:gd name="connsiteX216" fmla="*/ 2312920 w 11269336"/>
              <a:gd name="connsiteY216" fmla="*/ 2036311 h 2323145"/>
              <a:gd name="connsiteX217" fmla="*/ 2307986 w 11269336"/>
              <a:gd name="connsiteY217" fmla="*/ 2035583 h 2323145"/>
              <a:gd name="connsiteX218" fmla="*/ 2285481 w 11269336"/>
              <a:gd name="connsiteY218" fmla="*/ 2045197 h 2323145"/>
              <a:gd name="connsiteX219" fmla="*/ 2273666 w 11269336"/>
              <a:gd name="connsiteY219" fmla="*/ 2048710 h 2323145"/>
              <a:gd name="connsiteX220" fmla="*/ 2270719 w 11269336"/>
              <a:gd name="connsiteY220" fmla="*/ 2052702 h 2323145"/>
              <a:gd name="connsiteX221" fmla="*/ 2253080 w 11269336"/>
              <a:gd name="connsiteY221" fmla="*/ 2056363 h 2323145"/>
              <a:gd name="connsiteX222" fmla="*/ 2250906 w 11269336"/>
              <a:gd name="connsiteY222" fmla="*/ 2055654 h 2323145"/>
              <a:gd name="connsiteX223" fmla="*/ 2236905 w 11269336"/>
              <a:gd name="connsiteY223" fmla="*/ 2062882 h 2323145"/>
              <a:gd name="connsiteX224" fmla="*/ 2225830 w 11269336"/>
              <a:gd name="connsiteY224" fmla="*/ 2074027 h 2323145"/>
              <a:gd name="connsiteX225" fmla="*/ 2073776 w 11269336"/>
              <a:gd name="connsiteY225" fmla="*/ 2089244 h 2323145"/>
              <a:gd name="connsiteX226" fmla="*/ 1948256 w 11269336"/>
              <a:gd name="connsiteY226" fmla="*/ 2146616 h 2323145"/>
              <a:gd name="connsiteX227" fmla="*/ 1865582 w 11269336"/>
              <a:gd name="connsiteY227" fmla="*/ 2153738 h 2323145"/>
              <a:gd name="connsiteX228" fmla="*/ 1835210 w 11269336"/>
              <a:gd name="connsiteY228" fmla="*/ 2134244 h 2323145"/>
              <a:gd name="connsiteX229" fmla="*/ 1632661 w 11269336"/>
              <a:gd name="connsiteY229" fmla="*/ 2173882 h 2323145"/>
              <a:gd name="connsiteX230" fmla="*/ 1579590 w 11269336"/>
              <a:gd name="connsiteY230" fmla="*/ 2173680 h 2323145"/>
              <a:gd name="connsiteX231" fmla="*/ 1535601 w 11269336"/>
              <a:gd name="connsiteY231" fmla="*/ 2194590 h 2323145"/>
              <a:gd name="connsiteX232" fmla="*/ 1515594 w 11269336"/>
              <a:gd name="connsiteY232" fmla="*/ 2189622 h 2323145"/>
              <a:gd name="connsiteX233" fmla="*/ 1512113 w 11269336"/>
              <a:gd name="connsiteY233" fmla="*/ 2188534 h 2323145"/>
              <a:gd name="connsiteX234" fmla="*/ 1498838 w 11269336"/>
              <a:gd name="connsiteY234" fmla="*/ 2189213 h 2323145"/>
              <a:gd name="connsiteX235" fmla="*/ 1494279 w 11269336"/>
              <a:gd name="connsiteY235" fmla="*/ 2183112 h 2323145"/>
              <a:gd name="connsiteX236" fmla="*/ 1473714 w 11269336"/>
              <a:gd name="connsiteY236" fmla="*/ 2179625 h 2323145"/>
              <a:gd name="connsiteX237" fmla="*/ 1449503 w 11269336"/>
              <a:gd name="connsiteY237" fmla="*/ 2182633 h 2323145"/>
              <a:gd name="connsiteX238" fmla="*/ 1266687 w 11269336"/>
              <a:gd name="connsiteY238" fmla="*/ 2212688 h 2323145"/>
              <a:gd name="connsiteX239" fmla="*/ 1239614 w 11269336"/>
              <a:gd name="connsiteY239" fmla="*/ 2209727 h 2323145"/>
              <a:gd name="connsiteX240" fmla="*/ 1202436 w 11269336"/>
              <a:gd name="connsiteY240" fmla="*/ 2209817 h 2323145"/>
              <a:gd name="connsiteX241" fmla="*/ 1136097 w 11269336"/>
              <a:gd name="connsiteY241" fmla="*/ 2205112 h 2323145"/>
              <a:gd name="connsiteX242" fmla="*/ 988232 w 11269336"/>
              <a:gd name="connsiteY242" fmla="*/ 2235635 h 2323145"/>
              <a:gd name="connsiteX243" fmla="*/ 981959 w 11269336"/>
              <a:gd name="connsiteY243" fmla="*/ 2231607 h 2323145"/>
              <a:gd name="connsiteX244" fmla="*/ 938600 w 11269336"/>
              <a:gd name="connsiteY244" fmla="*/ 2238113 h 2323145"/>
              <a:gd name="connsiteX245" fmla="*/ 791788 w 11269336"/>
              <a:gd name="connsiteY245" fmla="*/ 2293224 h 2323145"/>
              <a:gd name="connsiteX246" fmla="*/ 706914 w 11269336"/>
              <a:gd name="connsiteY246" fmla="*/ 2305046 h 2323145"/>
              <a:gd name="connsiteX247" fmla="*/ 675971 w 11269336"/>
              <a:gd name="connsiteY247" fmla="*/ 2304030 h 2323145"/>
              <a:gd name="connsiteX248" fmla="*/ 624180 w 11269336"/>
              <a:gd name="connsiteY248" fmla="*/ 2302650 h 2323145"/>
              <a:gd name="connsiteX249" fmla="*/ 583453 w 11269336"/>
              <a:gd name="connsiteY249" fmla="*/ 2288788 h 2323145"/>
              <a:gd name="connsiteX250" fmla="*/ 540946 w 11269336"/>
              <a:gd name="connsiteY250" fmla="*/ 2292721 h 2323145"/>
              <a:gd name="connsiteX251" fmla="*/ 533680 w 11269336"/>
              <a:gd name="connsiteY251" fmla="*/ 2310233 h 2323145"/>
              <a:gd name="connsiteX252" fmla="*/ 487366 w 11269336"/>
              <a:gd name="connsiteY252" fmla="*/ 2309053 h 2323145"/>
              <a:gd name="connsiteX253" fmla="*/ 416820 w 11269336"/>
              <a:gd name="connsiteY253" fmla="*/ 2305443 h 2323145"/>
              <a:gd name="connsiteX254" fmla="*/ 376805 w 11269336"/>
              <a:gd name="connsiteY254" fmla="*/ 2307647 h 2323145"/>
              <a:gd name="connsiteX255" fmla="*/ 266777 w 11269336"/>
              <a:gd name="connsiteY255" fmla="*/ 2309012 h 2323145"/>
              <a:gd name="connsiteX256" fmla="*/ 156013 w 11269336"/>
              <a:gd name="connsiteY256" fmla="*/ 2306832 h 2323145"/>
              <a:gd name="connsiteX257" fmla="*/ 87258 w 11269336"/>
              <a:gd name="connsiteY257" fmla="*/ 2285511 h 2323145"/>
              <a:gd name="connsiteX258" fmla="*/ 23798 w 11269336"/>
              <a:gd name="connsiteY258" fmla="*/ 2281822 h 2323145"/>
              <a:gd name="connsiteX259" fmla="*/ 0 w 11269336"/>
              <a:gd name="connsiteY259" fmla="*/ 2285369 h 2323145"/>
              <a:gd name="connsiteX260" fmla="*/ 0 w 11269336"/>
              <a:gd name="connsiteY26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593061 w 11269336"/>
              <a:gd name="connsiteY141" fmla="*/ 2171597 h 2323145"/>
              <a:gd name="connsiteX142" fmla="*/ 4533444 w 11269336"/>
              <a:gd name="connsiteY142" fmla="*/ 2181200 h 2323145"/>
              <a:gd name="connsiteX143" fmla="*/ 4492832 w 11269336"/>
              <a:gd name="connsiteY143" fmla="*/ 2188033 h 2323145"/>
              <a:gd name="connsiteX144" fmla="*/ 4467257 w 11269336"/>
              <a:gd name="connsiteY144" fmla="*/ 2196121 h 2323145"/>
              <a:gd name="connsiteX145" fmla="*/ 4459937 w 11269336"/>
              <a:gd name="connsiteY145" fmla="*/ 2195182 h 2323145"/>
              <a:gd name="connsiteX146" fmla="*/ 4433312 w 11269336"/>
              <a:gd name="connsiteY146" fmla="*/ 2199004 h 2323145"/>
              <a:gd name="connsiteX147" fmla="*/ 4420601 w 11269336"/>
              <a:gd name="connsiteY147" fmla="*/ 2205158 h 2323145"/>
              <a:gd name="connsiteX148" fmla="*/ 4405765 w 11269336"/>
              <a:gd name="connsiteY148" fmla="*/ 2199902 h 2323145"/>
              <a:gd name="connsiteX149" fmla="*/ 4401354 w 11269336"/>
              <a:gd name="connsiteY149" fmla="*/ 2194745 h 2323145"/>
              <a:gd name="connsiteX150" fmla="*/ 4383151 w 11269336"/>
              <a:gd name="connsiteY150" fmla="*/ 2201140 h 2323145"/>
              <a:gd name="connsiteX151" fmla="*/ 4366646 w 11269336"/>
              <a:gd name="connsiteY151" fmla="*/ 2198564 h 2323145"/>
              <a:gd name="connsiteX152" fmla="*/ 4354009 w 11269336"/>
              <a:gd name="connsiteY152" fmla="*/ 2204984 h 2323145"/>
              <a:gd name="connsiteX153" fmla="*/ 4348284 w 11269336"/>
              <a:gd name="connsiteY153" fmla="*/ 2205270 h 2323145"/>
              <a:gd name="connsiteX154" fmla="*/ 4333906 w 11269336"/>
              <a:gd name="connsiteY154" fmla="*/ 2205251 h 2323145"/>
              <a:gd name="connsiteX155" fmla="*/ 4308819 w 11269336"/>
              <a:gd name="connsiteY155" fmla="*/ 2203822 h 2323145"/>
              <a:gd name="connsiteX156" fmla="*/ 4301210 w 11269336"/>
              <a:gd name="connsiteY156" fmla="*/ 2204456 h 2323145"/>
              <a:gd name="connsiteX157" fmla="*/ 4283095 w 11269336"/>
              <a:gd name="connsiteY157" fmla="*/ 2198177 h 2323145"/>
              <a:gd name="connsiteX158" fmla="*/ 4250119 w 11269336"/>
              <a:gd name="connsiteY158" fmla="*/ 2196342 h 2323145"/>
              <a:gd name="connsiteX159" fmla="*/ 4189203 w 11269336"/>
              <a:gd name="connsiteY159" fmla="*/ 2178994 h 2323145"/>
              <a:gd name="connsiteX160" fmla="*/ 4154035 w 11269336"/>
              <a:gd name="connsiteY160" fmla="*/ 2171950 h 2323145"/>
              <a:gd name="connsiteX161" fmla="*/ 4129569 w 11269336"/>
              <a:gd name="connsiteY161" fmla="*/ 2163850 h 2323145"/>
              <a:gd name="connsiteX162" fmla="*/ 4061250 w 11269336"/>
              <a:gd name="connsiteY162" fmla="*/ 2159236 h 2323145"/>
              <a:gd name="connsiteX163" fmla="*/ 3945480 w 11269336"/>
              <a:gd name="connsiteY163" fmla="*/ 2158279 h 2323145"/>
              <a:gd name="connsiteX164" fmla="*/ 3921468 w 11269336"/>
              <a:gd name="connsiteY164" fmla="*/ 2156588 h 2323145"/>
              <a:gd name="connsiteX165" fmla="*/ 3903348 w 11269336"/>
              <a:gd name="connsiteY165" fmla="*/ 2149220 h 2323145"/>
              <a:gd name="connsiteX166" fmla="*/ 3901342 w 11269336"/>
              <a:gd name="connsiteY166" fmla="*/ 2142355 h 2323145"/>
              <a:gd name="connsiteX167" fmla="*/ 3888539 w 11269336"/>
              <a:gd name="connsiteY167" fmla="*/ 2140476 h 2323145"/>
              <a:gd name="connsiteX168" fmla="*/ 3885662 w 11269336"/>
              <a:gd name="connsiteY168" fmla="*/ 2138740 h 2323145"/>
              <a:gd name="connsiteX169" fmla="*/ 3868627 w 11269336"/>
              <a:gd name="connsiteY169" fmla="*/ 2130023 h 2323145"/>
              <a:gd name="connsiteX170" fmla="*/ 3819177 w 11269336"/>
              <a:gd name="connsiteY170" fmla="*/ 2142111 h 2323145"/>
              <a:gd name="connsiteX171" fmla="*/ 3769100 w 11269336"/>
              <a:gd name="connsiteY171" fmla="*/ 2131731 h 2323145"/>
              <a:gd name="connsiteX172" fmla="*/ 3562752 w 11269336"/>
              <a:gd name="connsiteY172" fmla="*/ 2131785 h 2323145"/>
              <a:gd name="connsiteX173" fmla="*/ 3541402 w 11269336"/>
              <a:gd name="connsiteY173" fmla="*/ 2106821 h 2323145"/>
              <a:gd name="connsiteX174" fmla="*/ 3365341 w 11269336"/>
              <a:gd name="connsiteY174" fmla="*/ 2077638 h 2323145"/>
              <a:gd name="connsiteX175" fmla="*/ 3170922 w 11269336"/>
              <a:gd name="connsiteY175" fmla="*/ 2115957 h 2323145"/>
              <a:gd name="connsiteX176" fmla="*/ 3156256 w 11269336"/>
              <a:gd name="connsiteY176" fmla="*/ 2124773 h 2323145"/>
              <a:gd name="connsiteX177" fmla="*/ 3140298 w 11269336"/>
              <a:gd name="connsiteY177" fmla="*/ 2129182 h 2323145"/>
              <a:gd name="connsiteX178" fmla="*/ 3138514 w 11269336"/>
              <a:gd name="connsiteY178" fmla="*/ 2128069 h 2323145"/>
              <a:gd name="connsiteX179" fmla="*/ 3120467 w 11269336"/>
              <a:gd name="connsiteY179" fmla="*/ 2128281 h 2323145"/>
              <a:gd name="connsiteX180" fmla="*/ 3116175 w 11269336"/>
              <a:gd name="connsiteY180" fmla="*/ 2131633 h 2323145"/>
              <a:gd name="connsiteX181" fmla="*/ 3103685 w 11269336"/>
              <a:gd name="connsiteY181" fmla="*/ 2132814 h 2323145"/>
              <a:gd name="connsiteX182" fmla="*/ 3078794 w 11269336"/>
              <a:gd name="connsiteY182" fmla="*/ 2137935 h 2323145"/>
              <a:gd name="connsiteX183" fmla="*/ 3074407 w 11269336"/>
              <a:gd name="connsiteY183" fmla="*/ 2136274 h 2323145"/>
              <a:gd name="connsiteX184" fmla="*/ 3037285 w 11269336"/>
              <a:gd name="connsiteY184" fmla="*/ 2139919 h 2323145"/>
              <a:gd name="connsiteX185" fmla="*/ 3036901 w 11269336"/>
              <a:gd name="connsiteY185" fmla="*/ 2138726 h 2323145"/>
              <a:gd name="connsiteX186" fmla="*/ 3026996 w 11269336"/>
              <a:gd name="connsiteY186" fmla="*/ 2134322 h 2323145"/>
              <a:gd name="connsiteX187" fmla="*/ 3007772 w 11269336"/>
              <a:gd name="connsiteY187" fmla="*/ 2128742 h 2323145"/>
              <a:gd name="connsiteX188" fmla="*/ 2965030 w 11269336"/>
              <a:gd name="connsiteY188" fmla="*/ 2100494 h 2323145"/>
              <a:gd name="connsiteX189" fmla="*/ 2926342 w 11269336"/>
              <a:gd name="connsiteY189" fmla="*/ 2104155 h 2323145"/>
              <a:gd name="connsiteX190" fmla="*/ 2918608 w 11269336"/>
              <a:gd name="connsiteY190" fmla="*/ 2104215 h 2323145"/>
              <a:gd name="connsiteX191" fmla="*/ 2918475 w 11269336"/>
              <a:gd name="connsiteY191" fmla="*/ 2103937 h 2323145"/>
              <a:gd name="connsiteX192" fmla="*/ 2910360 w 11269336"/>
              <a:gd name="connsiteY192" fmla="*/ 2103444 h 2323145"/>
              <a:gd name="connsiteX193" fmla="*/ 2904507 w 11269336"/>
              <a:gd name="connsiteY193" fmla="*/ 2104326 h 2323145"/>
              <a:gd name="connsiteX194" fmla="*/ 2889503 w 11269336"/>
              <a:gd name="connsiteY194" fmla="*/ 2104443 h 2323145"/>
              <a:gd name="connsiteX195" fmla="*/ 2884480 w 11269336"/>
              <a:gd name="connsiteY195" fmla="*/ 2102626 h 2323145"/>
              <a:gd name="connsiteX196" fmla="*/ 2882689 w 11269336"/>
              <a:gd name="connsiteY196" fmla="*/ 2099228 h 2323145"/>
              <a:gd name="connsiteX197" fmla="*/ 2881291 w 11269336"/>
              <a:gd name="connsiteY197" fmla="*/ 2099618 h 2323145"/>
              <a:gd name="connsiteX198" fmla="*/ 2853979 w 11269336"/>
              <a:gd name="connsiteY198" fmla="*/ 2090388 h 2323145"/>
              <a:gd name="connsiteX199" fmla="*/ 2791790 w 11269336"/>
              <a:gd name="connsiteY199" fmla="*/ 2080332 h 2323145"/>
              <a:gd name="connsiteX200" fmla="*/ 2755844 w 11269336"/>
              <a:gd name="connsiteY200" fmla="*/ 2078874 h 2323145"/>
              <a:gd name="connsiteX201" fmla="*/ 2657742 w 11269336"/>
              <a:gd name="connsiteY201" fmla="*/ 2070179 h 2323145"/>
              <a:gd name="connsiteX202" fmla="*/ 2559549 w 11269336"/>
              <a:gd name="connsiteY202" fmla="*/ 2057873 h 2323145"/>
              <a:gd name="connsiteX203" fmla="*/ 2512054 w 11269336"/>
              <a:gd name="connsiteY203" fmla="*/ 2031671 h 2323145"/>
              <a:gd name="connsiteX204" fmla="*/ 2506437 w 11269336"/>
              <a:gd name="connsiteY204" fmla="*/ 2030918 h 2323145"/>
              <a:gd name="connsiteX205" fmla="*/ 2491752 w 11269336"/>
              <a:gd name="connsiteY205" fmla="*/ 2033906 h 2323145"/>
              <a:gd name="connsiteX206" fmla="*/ 2486338 w 11269336"/>
              <a:gd name="connsiteY206" fmla="*/ 2035862 h 2323145"/>
              <a:gd name="connsiteX207" fmla="*/ 2478186 w 11269336"/>
              <a:gd name="connsiteY207" fmla="*/ 2036953 h 2323145"/>
              <a:gd name="connsiteX208" fmla="*/ 2477950 w 11269336"/>
              <a:gd name="connsiteY208" fmla="*/ 2036715 h 2323145"/>
              <a:gd name="connsiteX209" fmla="*/ 2470381 w 11269336"/>
              <a:gd name="connsiteY209" fmla="*/ 2038256 h 2323145"/>
              <a:gd name="connsiteX210" fmla="*/ 2433781 w 11269336"/>
              <a:gd name="connsiteY210" fmla="*/ 2049140 h 2323145"/>
              <a:gd name="connsiteX211" fmla="*/ 2381172 w 11269336"/>
              <a:gd name="connsiteY211" fmla="*/ 2030645 h 2323145"/>
              <a:gd name="connsiteX212" fmla="*/ 2360198 w 11269336"/>
              <a:gd name="connsiteY212" fmla="*/ 2029059 h 2323145"/>
              <a:gd name="connsiteX213" fmla="*/ 2348815 w 11269336"/>
              <a:gd name="connsiteY213" fmla="*/ 2026798 h 2323145"/>
              <a:gd name="connsiteX214" fmla="*/ 2347988 w 11269336"/>
              <a:gd name="connsiteY214" fmla="*/ 2025745 h 2323145"/>
              <a:gd name="connsiteX215" fmla="*/ 2312920 w 11269336"/>
              <a:gd name="connsiteY215" fmla="*/ 2036311 h 2323145"/>
              <a:gd name="connsiteX216" fmla="*/ 2307986 w 11269336"/>
              <a:gd name="connsiteY216" fmla="*/ 2035583 h 2323145"/>
              <a:gd name="connsiteX217" fmla="*/ 2285481 w 11269336"/>
              <a:gd name="connsiteY217" fmla="*/ 2045197 h 2323145"/>
              <a:gd name="connsiteX218" fmla="*/ 2273666 w 11269336"/>
              <a:gd name="connsiteY218" fmla="*/ 2048710 h 2323145"/>
              <a:gd name="connsiteX219" fmla="*/ 2270719 w 11269336"/>
              <a:gd name="connsiteY219" fmla="*/ 2052702 h 2323145"/>
              <a:gd name="connsiteX220" fmla="*/ 2253080 w 11269336"/>
              <a:gd name="connsiteY220" fmla="*/ 2056363 h 2323145"/>
              <a:gd name="connsiteX221" fmla="*/ 2250906 w 11269336"/>
              <a:gd name="connsiteY221" fmla="*/ 2055654 h 2323145"/>
              <a:gd name="connsiteX222" fmla="*/ 2236905 w 11269336"/>
              <a:gd name="connsiteY222" fmla="*/ 2062882 h 2323145"/>
              <a:gd name="connsiteX223" fmla="*/ 2225830 w 11269336"/>
              <a:gd name="connsiteY223" fmla="*/ 2074027 h 2323145"/>
              <a:gd name="connsiteX224" fmla="*/ 2073776 w 11269336"/>
              <a:gd name="connsiteY224" fmla="*/ 2089244 h 2323145"/>
              <a:gd name="connsiteX225" fmla="*/ 1948256 w 11269336"/>
              <a:gd name="connsiteY225" fmla="*/ 2146616 h 2323145"/>
              <a:gd name="connsiteX226" fmla="*/ 1865582 w 11269336"/>
              <a:gd name="connsiteY226" fmla="*/ 2153738 h 2323145"/>
              <a:gd name="connsiteX227" fmla="*/ 1835210 w 11269336"/>
              <a:gd name="connsiteY227" fmla="*/ 2134244 h 2323145"/>
              <a:gd name="connsiteX228" fmla="*/ 1632661 w 11269336"/>
              <a:gd name="connsiteY228" fmla="*/ 2173882 h 2323145"/>
              <a:gd name="connsiteX229" fmla="*/ 1579590 w 11269336"/>
              <a:gd name="connsiteY229" fmla="*/ 2173680 h 2323145"/>
              <a:gd name="connsiteX230" fmla="*/ 1535601 w 11269336"/>
              <a:gd name="connsiteY230" fmla="*/ 2194590 h 2323145"/>
              <a:gd name="connsiteX231" fmla="*/ 1515594 w 11269336"/>
              <a:gd name="connsiteY231" fmla="*/ 2189622 h 2323145"/>
              <a:gd name="connsiteX232" fmla="*/ 1512113 w 11269336"/>
              <a:gd name="connsiteY232" fmla="*/ 2188534 h 2323145"/>
              <a:gd name="connsiteX233" fmla="*/ 1498838 w 11269336"/>
              <a:gd name="connsiteY233" fmla="*/ 2189213 h 2323145"/>
              <a:gd name="connsiteX234" fmla="*/ 1494279 w 11269336"/>
              <a:gd name="connsiteY234" fmla="*/ 2183112 h 2323145"/>
              <a:gd name="connsiteX235" fmla="*/ 1473714 w 11269336"/>
              <a:gd name="connsiteY235" fmla="*/ 2179625 h 2323145"/>
              <a:gd name="connsiteX236" fmla="*/ 1449503 w 11269336"/>
              <a:gd name="connsiteY236" fmla="*/ 2182633 h 2323145"/>
              <a:gd name="connsiteX237" fmla="*/ 1266687 w 11269336"/>
              <a:gd name="connsiteY237" fmla="*/ 2212688 h 2323145"/>
              <a:gd name="connsiteX238" fmla="*/ 1239614 w 11269336"/>
              <a:gd name="connsiteY238" fmla="*/ 2209727 h 2323145"/>
              <a:gd name="connsiteX239" fmla="*/ 1202436 w 11269336"/>
              <a:gd name="connsiteY239" fmla="*/ 2209817 h 2323145"/>
              <a:gd name="connsiteX240" fmla="*/ 1136097 w 11269336"/>
              <a:gd name="connsiteY240" fmla="*/ 2205112 h 2323145"/>
              <a:gd name="connsiteX241" fmla="*/ 988232 w 11269336"/>
              <a:gd name="connsiteY241" fmla="*/ 2235635 h 2323145"/>
              <a:gd name="connsiteX242" fmla="*/ 981959 w 11269336"/>
              <a:gd name="connsiteY242" fmla="*/ 2231607 h 2323145"/>
              <a:gd name="connsiteX243" fmla="*/ 938600 w 11269336"/>
              <a:gd name="connsiteY243" fmla="*/ 2238113 h 2323145"/>
              <a:gd name="connsiteX244" fmla="*/ 791788 w 11269336"/>
              <a:gd name="connsiteY244" fmla="*/ 2293224 h 2323145"/>
              <a:gd name="connsiteX245" fmla="*/ 706914 w 11269336"/>
              <a:gd name="connsiteY245" fmla="*/ 2305046 h 2323145"/>
              <a:gd name="connsiteX246" fmla="*/ 675971 w 11269336"/>
              <a:gd name="connsiteY246" fmla="*/ 2304030 h 2323145"/>
              <a:gd name="connsiteX247" fmla="*/ 624180 w 11269336"/>
              <a:gd name="connsiteY247" fmla="*/ 2302650 h 2323145"/>
              <a:gd name="connsiteX248" fmla="*/ 583453 w 11269336"/>
              <a:gd name="connsiteY248" fmla="*/ 2288788 h 2323145"/>
              <a:gd name="connsiteX249" fmla="*/ 540946 w 11269336"/>
              <a:gd name="connsiteY249" fmla="*/ 2292721 h 2323145"/>
              <a:gd name="connsiteX250" fmla="*/ 533680 w 11269336"/>
              <a:gd name="connsiteY250" fmla="*/ 2310233 h 2323145"/>
              <a:gd name="connsiteX251" fmla="*/ 487366 w 11269336"/>
              <a:gd name="connsiteY251" fmla="*/ 2309053 h 2323145"/>
              <a:gd name="connsiteX252" fmla="*/ 416820 w 11269336"/>
              <a:gd name="connsiteY252" fmla="*/ 2305443 h 2323145"/>
              <a:gd name="connsiteX253" fmla="*/ 376805 w 11269336"/>
              <a:gd name="connsiteY253" fmla="*/ 2307647 h 2323145"/>
              <a:gd name="connsiteX254" fmla="*/ 266777 w 11269336"/>
              <a:gd name="connsiteY254" fmla="*/ 2309012 h 2323145"/>
              <a:gd name="connsiteX255" fmla="*/ 156013 w 11269336"/>
              <a:gd name="connsiteY255" fmla="*/ 2306832 h 2323145"/>
              <a:gd name="connsiteX256" fmla="*/ 87258 w 11269336"/>
              <a:gd name="connsiteY256" fmla="*/ 2285511 h 2323145"/>
              <a:gd name="connsiteX257" fmla="*/ 23798 w 11269336"/>
              <a:gd name="connsiteY257" fmla="*/ 2281822 h 2323145"/>
              <a:gd name="connsiteX258" fmla="*/ 0 w 11269336"/>
              <a:gd name="connsiteY258" fmla="*/ 2285369 h 2323145"/>
              <a:gd name="connsiteX259" fmla="*/ 0 w 11269336"/>
              <a:gd name="connsiteY25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83151 w 11269336"/>
              <a:gd name="connsiteY149" fmla="*/ 2201140 h 2323145"/>
              <a:gd name="connsiteX150" fmla="*/ 4366646 w 11269336"/>
              <a:gd name="connsiteY150" fmla="*/ 2198564 h 2323145"/>
              <a:gd name="connsiteX151" fmla="*/ 4354009 w 11269336"/>
              <a:gd name="connsiteY151" fmla="*/ 2204984 h 2323145"/>
              <a:gd name="connsiteX152" fmla="*/ 4348284 w 11269336"/>
              <a:gd name="connsiteY152" fmla="*/ 2205270 h 2323145"/>
              <a:gd name="connsiteX153" fmla="*/ 4333906 w 11269336"/>
              <a:gd name="connsiteY153" fmla="*/ 2205251 h 2323145"/>
              <a:gd name="connsiteX154" fmla="*/ 4308819 w 11269336"/>
              <a:gd name="connsiteY154" fmla="*/ 2203822 h 2323145"/>
              <a:gd name="connsiteX155" fmla="*/ 4301210 w 11269336"/>
              <a:gd name="connsiteY155" fmla="*/ 2204456 h 2323145"/>
              <a:gd name="connsiteX156" fmla="*/ 4283095 w 11269336"/>
              <a:gd name="connsiteY156" fmla="*/ 2198177 h 2323145"/>
              <a:gd name="connsiteX157" fmla="*/ 4250119 w 11269336"/>
              <a:gd name="connsiteY157" fmla="*/ 2196342 h 2323145"/>
              <a:gd name="connsiteX158" fmla="*/ 4189203 w 11269336"/>
              <a:gd name="connsiteY158" fmla="*/ 2178994 h 2323145"/>
              <a:gd name="connsiteX159" fmla="*/ 4154035 w 11269336"/>
              <a:gd name="connsiteY159" fmla="*/ 2171950 h 2323145"/>
              <a:gd name="connsiteX160" fmla="*/ 4129569 w 11269336"/>
              <a:gd name="connsiteY160" fmla="*/ 2163850 h 2323145"/>
              <a:gd name="connsiteX161" fmla="*/ 4061250 w 11269336"/>
              <a:gd name="connsiteY161" fmla="*/ 2159236 h 2323145"/>
              <a:gd name="connsiteX162" fmla="*/ 3945480 w 11269336"/>
              <a:gd name="connsiteY162" fmla="*/ 2158279 h 2323145"/>
              <a:gd name="connsiteX163" fmla="*/ 3921468 w 11269336"/>
              <a:gd name="connsiteY163" fmla="*/ 2156588 h 2323145"/>
              <a:gd name="connsiteX164" fmla="*/ 3903348 w 11269336"/>
              <a:gd name="connsiteY164" fmla="*/ 2149220 h 2323145"/>
              <a:gd name="connsiteX165" fmla="*/ 3901342 w 11269336"/>
              <a:gd name="connsiteY165" fmla="*/ 2142355 h 2323145"/>
              <a:gd name="connsiteX166" fmla="*/ 3888539 w 11269336"/>
              <a:gd name="connsiteY166" fmla="*/ 2140476 h 2323145"/>
              <a:gd name="connsiteX167" fmla="*/ 3885662 w 11269336"/>
              <a:gd name="connsiteY167" fmla="*/ 2138740 h 2323145"/>
              <a:gd name="connsiteX168" fmla="*/ 3868627 w 11269336"/>
              <a:gd name="connsiteY168" fmla="*/ 2130023 h 2323145"/>
              <a:gd name="connsiteX169" fmla="*/ 3819177 w 11269336"/>
              <a:gd name="connsiteY169" fmla="*/ 2142111 h 2323145"/>
              <a:gd name="connsiteX170" fmla="*/ 3769100 w 11269336"/>
              <a:gd name="connsiteY170" fmla="*/ 2131731 h 2323145"/>
              <a:gd name="connsiteX171" fmla="*/ 3562752 w 11269336"/>
              <a:gd name="connsiteY171" fmla="*/ 2131785 h 2323145"/>
              <a:gd name="connsiteX172" fmla="*/ 3541402 w 11269336"/>
              <a:gd name="connsiteY172" fmla="*/ 2106821 h 2323145"/>
              <a:gd name="connsiteX173" fmla="*/ 3365341 w 11269336"/>
              <a:gd name="connsiteY173" fmla="*/ 2077638 h 2323145"/>
              <a:gd name="connsiteX174" fmla="*/ 3170922 w 11269336"/>
              <a:gd name="connsiteY174" fmla="*/ 2115957 h 2323145"/>
              <a:gd name="connsiteX175" fmla="*/ 3156256 w 11269336"/>
              <a:gd name="connsiteY175" fmla="*/ 2124773 h 2323145"/>
              <a:gd name="connsiteX176" fmla="*/ 3140298 w 11269336"/>
              <a:gd name="connsiteY176" fmla="*/ 2129182 h 2323145"/>
              <a:gd name="connsiteX177" fmla="*/ 3138514 w 11269336"/>
              <a:gd name="connsiteY177" fmla="*/ 2128069 h 2323145"/>
              <a:gd name="connsiteX178" fmla="*/ 3120467 w 11269336"/>
              <a:gd name="connsiteY178" fmla="*/ 2128281 h 2323145"/>
              <a:gd name="connsiteX179" fmla="*/ 3116175 w 11269336"/>
              <a:gd name="connsiteY179" fmla="*/ 2131633 h 2323145"/>
              <a:gd name="connsiteX180" fmla="*/ 3103685 w 11269336"/>
              <a:gd name="connsiteY180" fmla="*/ 2132814 h 2323145"/>
              <a:gd name="connsiteX181" fmla="*/ 3078794 w 11269336"/>
              <a:gd name="connsiteY181" fmla="*/ 2137935 h 2323145"/>
              <a:gd name="connsiteX182" fmla="*/ 3074407 w 11269336"/>
              <a:gd name="connsiteY182" fmla="*/ 2136274 h 2323145"/>
              <a:gd name="connsiteX183" fmla="*/ 3037285 w 11269336"/>
              <a:gd name="connsiteY183" fmla="*/ 2139919 h 2323145"/>
              <a:gd name="connsiteX184" fmla="*/ 3036901 w 11269336"/>
              <a:gd name="connsiteY184" fmla="*/ 2138726 h 2323145"/>
              <a:gd name="connsiteX185" fmla="*/ 3026996 w 11269336"/>
              <a:gd name="connsiteY185" fmla="*/ 2134322 h 2323145"/>
              <a:gd name="connsiteX186" fmla="*/ 3007772 w 11269336"/>
              <a:gd name="connsiteY186" fmla="*/ 2128742 h 2323145"/>
              <a:gd name="connsiteX187" fmla="*/ 2965030 w 11269336"/>
              <a:gd name="connsiteY187" fmla="*/ 2100494 h 2323145"/>
              <a:gd name="connsiteX188" fmla="*/ 2926342 w 11269336"/>
              <a:gd name="connsiteY188" fmla="*/ 2104155 h 2323145"/>
              <a:gd name="connsiteX189" fmla="*/ 2918608 w 11269336"/>
              <a:gd name="connsiteY189" fmla="*/ 2104215 h 2323145"/>
              <a:gd name="connsiteX190" fmla="*/ 2918475 w 11269336"/>
              <a:gd name="connsiteY190" fmla="*/ 2103937 h 2323145"/>
              <a:gd name="connsiteX191" fmla="*/ 2910360 w 11269336"/>
              <a:gd name="connsiteY191" fmla="*/ 2103444 h 2323145"/>
              <a:gd name="connsiteX192" fmla="*/ 2904507 w 11269336"/>
              <a:gd name="connsiteY192" fmla="*/ 2104326 h 2323145"/>
              <a:gd name="connsiteX193" fmla="*/ 2889503 w 11269336"/>
              <a:gd name="connsiteY193" fmla="*/ 2104443 h 2323145"/>
              <a:gd name="connsiteX194" fmla="*/ 2884480 w 11269336"/>
              <a:gd name="connsiteY194" fmla="*/ 2102626 h 2323145"/>
              <a:gd name="connsiteX195" fmla="*/ 2882689 w 11269336"/>
              <a:gd name="connsiteY195" fmla="*/ 2099228 h 2323145"/>
              <a:gd name="connsiteX196" fmla="*/ 2881291 w 11269336"/>
              <a:gd name="connsiteY196" fmla="*/ 2099618 h 2323145"/>
              <a:gd name="connsiteX197" fmla="*/ 2853979 w 11269336"/>
              <a:gd name="connsiteY197" fmla="*/ 2090388 h 2323145"/>
              <a:gd name="connsiteX198" fmla="*/ 2791790 w 11269336"/>
              <a:gd name="connsiteY198" fmla="*/ 2080332 h 2323145"/>
              <a:gd name="connsiteX199" fmla="*/ 2755844 w 11269336"/>
              <a:gd name="connsiteY199" fmla="*/ 2078874 h 2323145"/>
              <a:gd name="connsiteX200" fmla="*/ 2657742 w 11269336"/>
              <a:gd name="connsiteY200" fmla="*/ 2070179 h 2323145"/>
              <a:gd name="connsiteX201" fmla="*/ 2559549 w 11269336"/>
              <a:gd name="connsiteY201" fmla="*/ 2057873 h 2323145"/>
              <a:gd name="connsiteX202" fmla="*/ 2512054 w 11269336"/>
              <a:gd name="connsiteY202" fmla="*/ 2031671 h 2323145"/>
              <a:gd name="connsiteX203" fmla="*/ 2506437 w 11269336"/>
              <a:gd name="connsiteY203" fmla="*/ 2030918 h 2323145"/>
              <a:gd name="connsiteX204" fmla="*/ 2491752 w 11269336"/>
              <a:gd name="connsiteY204" fmla="*/ 2033906 h 2323145"/>
              <a:gd name="connsiteX205" fmla="*/ 2486338 w 11269336"/>
              <a:gd name="connsiteY205" fmla="*/ 2035862 h 2323145"/>
              <a:gd name="connsiteX206" fmla="*/ 2478186 w 11269336"/>
              <a:gd name="connsiteY206" fmla="*/ 2036953 h 2323145"/>
              <a:gd name="connsiteX207" fmla="*/ 2477950 w 11269336"/>
              <a:gd name="connsiteY207" fmla="*/ 2036715 h 2323145"/>
              <a:gd name="connsiteX208" fmla="*/ 2470381 w 11269336"/>
              <a:gd name="connsiteY208" fmla="*/ 2038256 h 2323145"/>
              <a:gd name="connsiteX209" fmla="*/ 2433781 w 11269336"/>
              <a:gd name="connsiteY209" fmla="*/ 2049140 h 2323145"/>
              <a:gd name="connsiteX210" fmla="*/ 2381172 w 11269336"/>
              <a:gd name="connsiteY210" fmla="*/ 2030645 h 2323145"/>
              <a:gd name="connsiteX211" fmla="*/ 2360198 w 11269336"/>
              <a:gd name="connsiteY211" fmla="*/ 2029059 h 2323145"/>
              <a:gd name="connsiteX212" fmla="*/ 2348815 w 11269336"/>
              <a:gd name="connsiteY212" fmla="*/ 2026798 h 2323145"/>
              <a:gd name="connsiteX213" fmla="*/ 2347988 w 11269336"/>
              <a:gd name="connsiteY213" fmla="*/ 2025745 h 2323145"/>
              <a:gd name="connsiteX214" fmla="*/ 2312920 w 11269336"/>
              <a:gd name="connsiteY214" fmla="*/ 2036311 h 2323145"/>
              <a:gd name="connsiteX215" fmla="*/ 2307986 w 11269336"/>
              <a:gd name="connsiteY215" fmla="*/ 2035583 h 2323145"/>
              <a:gd name="connsiteX216" fmla="*/ 2285481 w 11269336"/>
              <a:gd name="connsiteY216" fmla="*/ 2045197 h 2323145"/>
              <a:gd name="connsiteX217" fmla="*/ 2273666 w 11269336"/>
              <a:gd name="connsiteY217" fmla="*/ 2048710 h 2323145"/>
              <a:gd name="connsiteX218" fmla="*/ 2270719 w 11269336"/>
              <a:gd name="connsiteY218" fmla="*/ 2052702 h 2323145"/>
              <a:gd name="connsiteX219" fmla="*/ 2253080 w 11269336"/>
              <a:gd name="connsiteY219" fmla="*/ 2056363 h 2323145"/>
              <a:gd name="connsiteX220" fmla="*/ 2250906 w 11269336"/>
              <a:gd name="connsiteY220" fmla="*/ 2055654 h 2323145"/>
              <a:gd name="connsiteX221" fmla="*/ 2236905 w 11269336"/>
              <a:gd name="connsiteY221" fmla="*/ 2062882 h 2323145"/>
              <a:gd name="connsiteX222" fmla="*/ 2225830 w 11269336"/>
              <a:gd name="connsiteY222" fmla="*/ 2074027 h 2323145"/>
              <a:gd name="connsiteX223" fmla="*/ 2073776 w 11269336"/>
              <a:gd name="connsiteY223" fmla="*/ 2089244 h 2323145"/>
              <a:gd name="connsiteX224" fmla="*/ 1948256 w 11269336"/>
              <a:gd name="connsiteY224" fmla="*/ 2146616 h 2323145"/>
              <a:gd name="connsiteX225" fmla="*/ 1865582 w 11269336"/>
              <a:gd name="connsiteY225" fmla="*/ 2153738 h 2323145"/>
              <a:gd name="connsiteX226" fmla="*/ 1835210 w 11269336"/>
              <a:gd name="connsiteY226" fmla="*/ 2134244 h 2323145"/>
              <a:gd name="connsiteX227" fmla="*/ 1632661 w 11269336"/>
              <a:gd name="connsiteY227" fmla="*/ 2173882 h 2323145"/>
              <a:gd name="connsiteX228" fmla="*/ 1579590 w 11269336"/>
              <a:gd name="connsiteY228" fmla="*/ 2173680 h 2323145"/>
              <a:gd name="connsiteX229" fmla="*/ 1535601 w 11269336"/>
              <a:gd name="connsiteY229" fmla="*/ 2194590 h 2323145"/>
              <a:gd name="connsiteX230" fmla="*/ 1515594 w 11269336"/>
              <a:gd name="connsiteY230" fmla="*/ 2189622 h 2323145"/>
              <a:gd name="connsiteX231" fmla="*/ 1512113 w 11269336"/>
              <a:gd name="connsiteY231" fmla="*/ 2188534 h 2323145"/>
              <a:gd name="connsiteX232" fmla="*/ 1498838 w 11269336"/>
              <a:gd name="connsiteY232" fmla="*/ 2189213 h 2323145"/>
              <a:gd name="connsiteX233" fmla="*/ 1494279 w 11269336"/>
              <a:gd name="connsiteY233" fmla="*/ 2183112 h 2323145"/>
              <a:gd name="connsiteX234" fmla="*/ 1473714 w 11269336"/>
              <a:gd name="connsiteY234" fmla="*/ 2179625 h 2323145"/>
              <a:gd name="connsiteX235" fmla="*/ 1449503 w 11269336"/>
              <a:gd name="connsiteY235" fmla="*/ 2182633 h 2323145"/>
              <a:gd name="connsiteX236" fmla="*/ 1266687 w 11269336"/>
              <a:gd name="connsiteY236" fmla="*/ 2212688 h 2323145"/>
              <a:gd name="connsiteX237" fmla="*/ 1239614 w 11269336"/>
              <a:gd name="connsiteY237" fmla="*/ 2209727 h 2323145"/>
              <a:gd name="connsiteX238" fmla="*/ 1202436 w 11269336"/>
              <a:gd name="connsiteY238" fmla="*/ 2209817 h 2323145"/>
              <a:gd name="connsiteX239" fmla="*/ 1136097 w 11269336"/>
              <a:gd name="connsiteY239" fmla="*/ 2205112 h 2323145"/>
              <a:gd name="connsiteX240" fmla="*/ 988232 w 11269336"/>
              <a:gd name="connsiteY240" fmla="*/ 2235635 h 2323145"/>
              <a:gd name="connsiteX241" fmla="*/ 981959 w 11269336"/>
              <a:gd name="connsiteY241" fmla="*/ 2231607 h 2323145"/>
              <a:gd name="connsiteX242" fmla="*/ 938600 w 11269336"/>
              <a:gd name="connsiteY242" fmla="*/ 2238113 h 2323145"/>
              <a:gd name="connsiteX243" fmla="*/ 791788 w 11269336"/>
              <a:gd name="connsiteY243" fmla="*/ 2293224 h 2323145"/>
              <a:gd name="connsiteX244" fmla="*/ 706914 w 11269336"/>
              <a:gd name="connsiteY244" fmla="*/ 2305046 h 2323145"/>
              <a:gd name="connsiteX245" fmla="*/ 675971 w 11269336"/>
              <a:gd name="connsiteY245" fmla="*/ 2304030 h 2323145"/>
              <a:gd name="connsiteX246" fmla="*/ 624180 w 11269336"/>
              <a:gd name="connsiteY246" fmla="*/ 2302650 h 2323145"/>
              <a:gd name="connsiteX247" fmla="*/ 583453 w 11269336"/>
              <a:gd name="connsiteY247" fmla="*/ 2288788 h 2323145"/>
              <a:gd name="connsiteX248" fmla="*/ 540946 w 11269336"/>
              <a:gd name="connsiteY248" fmla="*/ 2292721 h 2323145"/>
              <a:gd name="connsiteX249" fmla="*/ 533680 w 11269336"/>
              <a:gd name="connsiteY249" fmla="*/ 2310233 h 2323145"/>
              <a:gd name="connsiteX250" fmla="*/ 487366 w 11269336"/>
              <a:gd name="connsiteY250" fmla="*/ 2309053 h 2323145"/>
              <a:gd name="connsiteX251" fmla="*/ 416820 w 11269336"/>
              <a:gd name="connsiteY251" fmla="*/ 2305443 h 2323145"/>
              <a:gd name="connsiteX252" fmla="*/ 376805 w 11269336"/>
              <a:gd name="connsiteY252" fmla="*/ 2307647 h 2323145"/>
              <a:gd name="connsiteX253" fmla="*/ 266777 w 11269336"/>
              <a:gd name="connsiteY253" fmla="*/ 2309012 h 2323145"/>
              <a:gd name="connsiteX254" fmla="*/ 156013 w 11269336"/>
              <a:gd name="connsiteY254" fmla="*/ 2306832 h 2323145"/>
              <a:gd name="connsiteX255" fmla="*/ 87258 w 11269336"/>
              <a:gd name="connsiteY255" fmla="*/ 2285511 h 2323145"/>
              <a:gd name="connsiteX256" fmla="*/ 23798 w 11269336"/>
              <a:gd name="connsiteY256" fmla="*/ 2281822 h 2323145"/>
              <a:gd name="connsiteX257" fmla="*/ 0 w 11269336"/>
              <a:gd name="connsiteY257" fmla="*/ 2285369 h 2323145"/>
              <a:gd name="connsiteX258" fmla="*/ 0 w 11269336"/>
              <a:gd name="connsiteY25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66646 w 11269336"/>
              <a:gd name="connsiteY149" fmla="*/ 2198564 h 2323145"/>
              <a:gd name="connsiteX150" fmla="*/ 4354009 w 11269336"/>
              <a:gd name="connsiteY150" fmla="*/ 2204984 h 2323145"/>
              <a:gd name="connsiteX151" fmla="*/ 4348284 w 11269336"/>
              <a:gd name="connsiteY151" fmla="*/ 2205270 h 2323145"/>
              <a:gd name="connsiteX152" fmla="*/ 4333906 w 11269336"/>
              <a:gd name="connsiteY152" fmla="*/ 2205251 h 2323145"/>
              <a:gd name="connsiteX153" fmla="*/ 4308819 w 11269336"/>
              <a:gd name="connsiteY153" fmla="*/ 2203822 h 2323145"/>
              <a:gd name="connsiteX154" fmla="*/ 4301210 w 11269336"/>
              <a:gd name="connsiteY154" fmla="*/ 2204456 h 2323145"/>
              <a:gd name="connsiteX155" fmla="*/ 4283095 w 11269336"/>
              <a:gd name="connsiteY155" fmla="*/ 2198177 h 2323145"/>
              <a:gd name="connsiteX156" fmla="*/ 4250119 w 11269336"/>
              <a:gd name="connsiteY156" fmla="*/ 2196342 h 2323145"/>
              <a:gd name="connsiteX157" fmla="*/ 4189203 w 11269336"/>
              <a:gd name="connsiteY157" fmla="*/ 2178994 h 2323145"/>
              <a:gd name="connsiteX158" fmla="*/ 4154035 w 11269336"/>
              <a:gd name="connsiteY158" fmla="*/ 2171950 h 2323145"/>
              <a:gd name="connsiteX159" fmla="*/ 4129569 w 11269336"/>
              <a:gd name="connsiteY159" fmla="*/ 2163850 h 2323145"/>
              <a:gd name="connsiteX160" fmla="*/ 4061250 w 11269336"/>
              <a:gd name="connsiteY160" fmla="*/ 2159236 h 2323145"/>
              <a:gd name="connsiteX161" fmla="*/ 3945480 w 11269336"/>
              <a:gd name="connsiteY161" fmla="*/ 2158279 h 2323145"/>
              <a:gd name="connsiteX162" fmla="*/ 3921468 w 11269336"/>
              <a:gd name="connsiteY162" fmla="*/ 2156588 h 2323145"/>
              <a:gd name="connsiteX163" fmla="*/ 3903348 w 11269336"/>
              <a:gd name="connsiteY163" fmla="*/ 2149220 h 2323145"/>
              <a:gd name="connsiteX164" fmla="*/ 3901342 w 11269336"/>
              <a:gd name="connsiteY164" fmla="*/ 2142355 h 2323145"/>
              <a:gd name="connsiteX165" fmla="*/ 3888539 w 11269336"/>
              <a:gd name="connsiteY165" fmla="*/ 2140476 h 2323145"/>
              <a:gd name="connsiteX166" fmla="*/ 3885662 w 11269336"/>
              <a:gd name="connsiteY166" fmla="*/ 2138740 h 2323145"/>
              <a:gd name="connsiteX167" fmla="*/ 3868627 w 11269336"/>
              <a:gd name="connsiteY167" fmla="*/ 2130023 h 2323145"/>
              <a:gd name="connsiteX168" fmla="*/ 3819177 w 11269336"/>
              <a:gd name="connsiteY168" fmla="*/ 2142111 h 2323145"/>
              <a:gd name="connsiteX169" fmla="*/ 3769100 w 11269336"/>
              <a:gd name="connsiteY169" fmla="*/ 2131731 h 2323145"/>
              <a:gd name="connsiteX170" fmla="*/ 3562752 w 11269336"/>
              <a:gd name="connsiteY170" fmla="*/ 2131785 h 2323145"/>
              <a:gd name="connsiteX171" fmla="*/ 3541402 w 11269336"/>
              <a:gd name="connsiteY171" fmla="*/ 2106821 h 2323145"/>
              <a:gd name="connsiteX172" fmla="*/ 3365341 w 11269336"/>
              <a:gd name="connsiteY172" fmla="*/ 2077638 h 2323145"/>
              <a:gd name="connsiteX173" fmla="*/ 3170922 w 11269336"/>
              <a:gd name="connsiteY173" fmla="*/ 2115957 h 2323145"/>
              <a:gd name="connsiteX174" fmla="*/ 3156256 w 11269336"/>
              <a:gd name="connsiteY174" fmla="*/ 2124773 h 2323145"/>
              <a:gd name="connsiteX175" fmla="*/ 3140298 w 11269336"/>
              <a:gd name="connsiteY175" fmla="*/ 2129182 h 2323145"/>
              <a:gd name="connsiteX176" fmla="*/ 3138514 w 11269336"/>
              <a:gd name="connsiteY176" fmla="*/ 2128069 h 2323145"/>
              <a:gd name="connsiteX177" fmla="*/ 3120467 w 11269336"/>
              <a:gd name="connsiteY177" fmla="*/ 2128281 h 2323145"/>
              <a:gd name="connsiteX178" fmla="*/ 3116175 w 11269336"/>
              <a:gd name="connsiteY178" fmla="*/ 2131633 h 2323145"/>
              <a:gd name="connsiteX179" fmla="*/ 3103685 w 11269336"/>
              <a:gd name="connsiteY179" fmla="*/ 2132814 h 2323145"/>
              <a:gd name="connsiteX180" fmla="*/ 3078794 w 11269336"/>
              <a:gd name="connsiteY180" fmla="*/ 2137935 h 2323145"/>
              <a:gd name="connsiteX181" fmla="*/ 3074407 w 11269336"/>
              <a:gd name="connsiteY181" fmla="*/ 2136274 h 2323145"/>
              <a:gd name="connsiteX182" fmla="*/ 3037285 w 11269336"/>
              <a:gd name="connsiteY182" fmla="*/ 2139919 h 2323145"/>
              <a:gd name="connsiteX183" fmla="*/ 3036901 w 11269336"/>
              <a:gd name="connsiteY183" fmla="*/ 2138726 h 2323145"/>
              <a:gd name="connsiteX184" fmla="*/ 3026996 w 11269336"/>
              <a:gd name="connsiteY184" fmla="*/ 2134322 h 2323145"/>
              <a:gd name="connsiteX185" fmla="*/ 3007772 w 11269336"/>
              <a:gd name="connsiteY185" fmla="*/ 2128742 h 2323145"/>
              <a:gd name="connsiteX186" fmla="*/ 2965030 w 11269336"/>
              <a:gd name="connsiteY186" fmla="*/ 2100494 h 2323145"/>
              <a:gd name="connsiteX187" fmla="*/ 2926342 w 11269336"/>
              <a:gd name="connsiteY187" fmla="*/ 2104155 h 2323145"/>
              <a:gd name="connsiteX188" fmla="*/ 2918608 w 11269336"/>
              <a:gd name="connsiteY188" fmla="*/ 2104215 h 2323145"/>
              <a:gd name="connsiteX189" fmla="*/ 2918475 w 11269336"/>
              <a:gd name="connsiteY189" fmla="*/ 2103937 h 2323145"/>
              <a:gd name="connsiteX190" fmla="*/ 2910360 w 11269336"/>
              <a:gd name="connsiteY190" fmla="*/ 2103444 h 2323145"/>
              <a:gd name="connsiteX191" fmla="*/ 2904507 w 11269336"/>
              <a:gd name="connsiteY191" fmla="*/ 2104326 h 2323145"/>
              <a:gd name="connsiteX192" fmla="*/ 2889503 w 11269336"/>
              <a:gd name="connsiteY192" fmla="*/ 2104443 h 2323145"/>
              <a:gd name="connsiteX193" fmla="*/ 2884480 w 11269336"/>
              <a:gd name="connsiteY193" fmla="*/ 2102626 h 2323145"/>
              <a:gd name="connsiteX194" fmla="*/ 2882689 w 11269336"/>
              <a:gd name="connsiteY194" fmla="*/ 2099228 h 2323145"/>
              <a:gd name="connsiteX195" fmla="*/ 2881291 w 11269336"/>
              <a:gd name="connsiteY195" fmla="*/ 2099618 h 2323145"/>
              <a:gd name="connsiteX196" fmla="*/ 2853979 w 11269336"/>
              <a:gd name="connsiteY196" fmla="*/ 2090388 h 2323145"/>
              <a:gd name="connsiteX197" fmla="*/ 2791790 w 11269336"/>
              <a:gd name="connsiteY197" fmla="*/ 2080332 h 2323145"/>
              <a:gd name="connsiteX198" fmla="*/ 2755844 w 11269336"/>
              <a:gd name="connsiteY198" fmla="*/ 2078874 h 2323145"/>
              <a:gd name="connsiteX199" fmla="*/ 2657742 w 11269336"/>
              <a:gd name="connsiteY199" fmla="*/ 2070179 h 2323145"/>
              <a:gd name="connsiteX200" fmla="*/ 2559549 w 11269336"/>
              <a:gd name="connsiteY200" fmla="*/ 2057873 h 2323145"/>
              <a:gd name="connsiteX201" fmla="*/ 2512054 w 11269336"/>
              <a:gd name="connsiteY201" fmla="*/ 2031671 h 2323145"/>
              <a:gd name="connsiteX202" fmla="*/ 2506437 w 11269336"/>
              <a:gd name="connsiteY202" fmla="*/ 2030918 h 2323145"/>
              <a:gd name="connsiteX203" fmla="*/ 2491752 w 11269336"/>
              <a:gd name="connsiteY203" fmla="*/ 2033906 h 2323145"/>
              <a:gd name="connsiteX204" fmla="*/ 2486338 w 11269336"/>
              <a:gd name="connsiteY204" fmla="*/ 2035862 h 2323145"/>
              <a:gd name="connsiteX205" fmla="*/ 2478186 w 11269336"/>
              <a:gd name="connsiteY205" fmla="*/ 2036953 h 2323145"/>
              <a:gd name="connsiteX206" fmla="*/ 2477950 w 11269336"/>
              <a:gd name="connsiteY206" fmla="*/ 2036715 h 2323145"/>
              <a:gd name="connsiteX207" fmla="*/ 2470381 w 11269336"/>
              <a:gd name="connsiteY207" fmla="*/ 2038256 h 2323145"/>
              <a:gd name="connsiteX208" fmla="*/ 2433781 w 11269336"/>
              <a:gd name="connsiteY208" fmla="*/ 2049140 h 2323145"/>
              <a:gd name="connsiteX209" fmla="*/ 2381172 w 11269336"/>
              <a:gd name="connsiteY209" fmla="*/ 2030645 h 2323145"/>
              <a:gd name="connsiteX210" fmla="*/ 2360198 w 11269336"/>
              <a:gd name="connsiteY210" fmla="*/ 2029059 h 2323145"/>
              <a:gd name="connsiteX211" fmla="*/ 2348815 w 11269336"/>
              <a:gd name="connsiteY211" fmla="*/ 2026798 h 2323145"/>
              <a:gd name="connsiteX212" fmla="*/ 2347988 w 11269336"/>
              <a:gd name="connsiteY212" fmla="*/ 2025745 h 2323145"/>
              <a:gd name="connsiteX213" fmla="*/ 2312920 w 11269336"/>
              <a:gd name="connsiteY213" fmla="*/ 2036311 h 2323145"/>
              <a:gd name="connsiteX214" fmla="*/ 2307986 w 11269336"/>
              <a:gd name="connsiteY214" fmla="*/ 2035583 h 2323145"/>
              <a:gd name="connsiteX215" fmla="*/ 2285481 w 11269336"/>
              <a:gd name="connsiteY215" fmla="*/ 2045197 h 2323145"/>
              <a:gd name="connsiteX216" fmla="*/ 2273666 w 11269336"/>
              <a:gd name="connsiteY216" fmla="*/ 2048710 h 2323145"/>
              <a:gd name="connsiteX217" fmla="*/ 2270719 w 11269336"/>
              <a:gd name="connsiteY217" fmla="*/ 2052702 h 2323145"/>
              <a:gd name="connsiteX218" fmla="*/ 2253080 w 11269336"/>
              <a:gd name="connsiteY218" fmla="*/ 2056363 h 2323145"/>
              <a:gd name="connsiteX219" fmla="*/ 2250906 w 11269336"/>
              <a:gd name="connsiteY219" fmla="*/ 2055654 h 2323145"/>
              <a:gd name="connsiteX220" fmla="*/ 2236905 w 11269336"/>
              <a:gd name="connsiteY220" fmla="*/ 2062882 h 2323145"/>
              <a:gd name="connsiteX221" fmla="*/ 2225830 w 11269336"/>
              <a:gd name="connsiteY221" fmla="*/ 2074027 h 2323145"/>
              <a:gd name="connsiteX222" fmla="*/ 2073776 w 11269336"/>
              <a:gd name="connsiteY222" fmla="*/ 2089244 h 2323145"/>
              <a:gd name="connsiteX223" fmla="*/ 1948256 w 11269336"/>
              <a:gd name="connsiteY223" fmla="*/ 2146616 h 2323145"/>
              <a:gd name="connsiteX224" fmla="*/ 1865582 w 11269336"/>
              <a:gd name="connsiteY224" fmla="*/ 2153738 h 2323145"/>
              <a:gd name="connsiteX225" fmla="*/ 1835210 w 11269336"/>
              <a:gd name="connsiteY225" fmla="*/ 2134244 h 2323145"/>
              <a:gd name="connsiteX226" fmla="*/ 1632661 w 11269336"/>
              <a:gd name="connsiteY226" fmla="*/ 2173882 h 2323145"/>
              <a:gd name="connsiteX227" fmla="*/ 1579590 w 11269336"/>
              <a:gd name="connsiteY227" fmla="*/ 2173680 h 2323145"/>
              <a:gd name="connsiteX228" fmla="*/ 1535601 w 11269336"/>
              <a:gd name="connsiteY228" fmla="*/ 2194590 h 2323145"/>
              <a:gd name="connsiteX229" fmla="*/ 1515594 w 11269336"/>
              <a:gd name="connsiteY229" fmla="*/ 2189622 h 2323145"/>
              <a:gd name="connsiteX230" fmla="*/ 1512113 w 11269336"/>
              <a:gd name="connsiteY230" fmla="*/ 2188534 h 2323145"/>
              <a:gd name="connsiteX231" fmla="*/ 1498838 w 11269336"/>
              <a:gd name="connsiteY231" fmla="*/ 2189213 h 2323145"/>
              <a:gd name="connsiteX232" fmla="*/ 1494279 w 11269336"/>
              <a:gd name="connsiteY232" fmla="*/ 2183112 h 2323145"/>
              <a:gd name="connsiteX233" fmla="*/ 1473714 w 11269336"/>
              <a:gd name="connsiteY233" fmla="*/ 2179625 h 2323145"/>
              <a:gd name="connsiteX234" fmla="*/ 1449503 w 11269336"/>
              <a:gd name="connsiteY234" fmla="*/ 2182633 h 2323145"/>
              <a:gd name="connsiteX235" fmla="*/ 1266687 w 11269336"/>
              <a:gd name="connsiteY235" fmla="*/ 2212688 h 2323145"/>
              <a:gd name="connsiteX236" fmla="*/ 1239614 w 11269336"/>
              <a:gd name="connsiteY236" fmla="*/ 2209727 h 2323145"/>
              <a:gd name="connsiteX237" fmla="*/ 1202436 w 11269336"/>
              <a:gd name="connsiteY237" fmla="*/ 2209817 h 2323145"/>
              <a:gd name="connsiteX238" fmla="*/ 1136097 w 11269336"/>
              <a:gd name="connsiteY238" fmla="*/ 2205112 h 2323145"/>
              <a:gd name="connsiteX239" fmla="*/ 988232 w 11269336"/>
              <a:gd name="connsiteY239" fmla="*/ 2235635 h 2323145"/>
              <a:gd name="connsiteX240" fmla="*/ 981959 w 11269336"/>
              <a:gd name="connsiteY240" fmla="*/ 2231607 h 2323145"/>
              <a:gd name="connsiteX241" fmla="*/ 938600 w 11269336"/>
              <a:gd name="connsiteY241" fmla="*/ 2238113 h 2323145"/>
              <a:gd name="connsiteX242" fmla="*/ 791788 w 11269336"/>
              <a:gd name="connsiteY242" fmla="*/ 2293224 h 2323145"/>
              <a:gd name="connsiteX243" fmla="*/ 706914 w 11269336"/>
              <a:gd name="connsiteY243" fmla="*/ 2305046 h 2323145"/>
              <a:gd name="connsiteX244" fmla="*/ 675971 w 11269336"/>
              <a:gd name="connsiteY244" fmla="*/ 2304030 h 2323145"/>
              <a:gd name="connsiteX245" fmla="*/ 624180 w 11269336"/>
              <a:gd name="connsiteY245" fmla="*/ 2302650 h 2323145"/>
              <a:gd name="connsiteX246" fmla="*/ 583453 w 11269336"/>
              <a:gd name="connsiteY246" fmla="*/ 2288788 h 2323145"/>
              <a:gd name="connsiteX247" fmla="*/ 540946 w 11269336"/>
              <a:gd name="connsiteY247" fmla="*/ 2292721 h 2323145"/>
              <a:gd name="connsiteX248" fmla="*/ 533680 w 11269336"/>
              <a:gd name="connsiteY248" fmla="*/ 2310233 h 2323145"/>
              <a:gd name="connsiteX249" fmla="*/ 487366 w 11269336"/>
              <a:gd name="connsiteY249" fmla="*/ 2309053 h 2323145"/>
              <a:gd name="connsiteX250" fmla="*/ 416820 w 11269336"/>
              <a:gd name="connsiteY250" fmla="*/ 2305443 h 2323145"/>
              <a:gd name="connsiteX251" fmla="*/ 376805 w 11269336"/>
              <a:gd name="connsiteY251" fmla="*/ 2307647 h 2323145"/>
              <a:gd name="connsiteX252" fmla="*/ 266777 w 11269336"/>
              <a:gd name="connsiteY252" fmla="*/ 2309012 h 2323145"/>
              <a:gd name="connsiteX253" fmla="*/ 156013 w 11269336"/>
              <a:gd name="connsiteY253" fmla="*/ 2306832 h 2323145"/>
              <a:gd name="connsiteX254" fmla="*/ 87258 w 11269336"/>
              <a:gd name="connsiteY254" fmla="*/ 2285511 h 2323145"/>
              <a:gd name="connsiteX255" fmla="*/ 23798 w 11269336"/>
              <a:gd name="connsiteY255" fmla="*/ 2281822 h 2323145"/>
              <a:gd name="connsiteX256" fmla="*/ 0 w 11269336"/>
              <a:gd name="connsiteY256" fmla="*/ 2285369 h 2323145"/>
              <a:gd name="connsiteX257" fmla="*/ 0 w 11269336"/>
              <a:gd name="connsiteY25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05765 w 11269336"/>
              <a:gd name="connsiteY146" fmla="*/ 2199902 h 2323145"/>
              <a:gd name="connsiteX147" fmla="*/ 4401354 w 11269336"/>
              <a:gd name="connsiteY147" fmla="*/ 2194745 h 2323145"/>
              <a:gd name="connsiteX148" fmla="*/ 4366646 w 11269336"/>
              <a:gd name="connsiteY148" fmla="*/ 2198564 h 2323145"/>
              <a:gd name="connsiteX149" fmla="*/ 4354009 w 11269336"/>
              <a:gd name="connsiteY149" fmla="*/ 2204984 h 2323145"/>
              <a:gd name="connsiteX150" fmla="*/ 4348284 w 11269336"/>
              <a:gd name="connsiteY150" fmla="*/ 2205270 h 2323145"/>
              <a:gd name="connsiteX151" fmla="*/ 4333906 w 11269336"/>
              <a:gd name="connsiteY151" fmla="*/ 2205251 h 2323145"/>
              <a:gd name="connsiteX152" fmla="*/ 4308819 w 11269336"/>
              <a:gd name="connsiteY152" fmla="*/ 2203822 h 2323145"/>
              <a:gd name="connsiteX153" fmla="*/ 4301210 w 11269336"/>
              <a:gd name="connsiteY153" fmla="*/ 2204456 h 2323145"/>
              <a:gd name="connsiteX154" fmla="*/ 4283095 w 11269336"/>
              <a:gd name="connsiteY154" fmla="*/ 2198177 h 2323145"/>
              <a:gd name="connsiteX155" fmla="*/ 4250119 w 11269336"/>
              <a:gd name="connsiteY155" fmla="*/ 2196342 h 2323145"/>
              <a:gd name="connsiteX156" fmla="*/ 4189203 w 11269336"/>
              <a:gd name="connsiteY156" fmla="*/ 2178994 h 2323145"/>
              <a:gd name="connsiteX157" fmla="*/ 4154035 w 11269336"/>
              <a:gd name="connsiteY157" fmla="*/ 2171950 h 2323145"/>
              <a:gd name="connsiteX158" fmla="*/ 4129569 w 11269336"/>
              <a:gd name="connsiteY158" fmla="*/ 2163850 h 2323145"/>
              <a:gd name="connsiteX159" fmla="*/ 4061250 w 11269336"/>
              <a:gd name="connsiteY159" fmla="*/ 2159236 h 2323145"/>
              <a:gd name="connsiteX160" fmla="*/ 3945480 w 11269336"/>
              <a:gd name="connsiteY160" fmla="*/ 2158279 h 2323145"/>
              <a:gd name="connsiteX161" fmla="*/ 3921468 w 11269336"/>
              <a:gd name="connsiteY161" fmla="*/ 2156588 h 2323145"/>
              <a:gd name="connsiteX162" fmla="*/ 3903348 w 11269336"/>
              <a:gd name="connsiteY162" fmla="*/ 2149220 h 2323145"/>
              <a:gd name="connsiteX163" fmla="*/ 3901342 w 11269336"/>
              <a:gd name="connsiteY163" fmla="*/ 2142355 h 2323145"/>
              <a:gd name="connsiteX164" fmla="*/ 3888539 w 11269336"/>
              <a:gd name="connsiteY164" fmla="*/ 2140476 h 2323145"/>
              <a:gd name="connsiteX165" fmla="*/ 3885662 w 11269336"/>
              <a:gd name="connsiteY165" fmla="*/ 2138740 h 2323145"/>
              <a:gd name="connsiteX166" fmla="*/ 3868627 w 11269336"/>
              <a:gd name="connsiteY166" fmla="*/ 2130023 h 2323145"/>
              <a:gd name="connsiteX167" fmla="*/ 3819177 w 11269336"/>
              <a:gd name="connsiteY167" fmla="*/ 2142111 h 2323145"/>
              <a:gd name="connsiteX168" fmla="*/ 3769100 w 11269336"/>
              <a:gd name="connsiteY168" fmla="*/ 2131731 h 2323145"/>
              <a:gd name="connsiteX169" fmla="*/ 3562752 w 11269336"/>
              <a:gd name="connsiteY169" fmla="*/ 2131785 h 2323145"/>
              <a:gd name="connsiteX170" fmla="*/ 3541402 w 11269336"/>
              <a:gd name="connsiteY170" fmla="*/ 2106821 h 2323145"/>
              <a:gd name="connsiteX171" fmla="*/ 3365341 w 11269336"/>
              <a:gd name="connsiteY171" fmla="*/ 2077638 h 2323145"/>
              <a:gd name="connsiteX172" fmla="*/ 3170922 w 11269336"/>
              <a:gd name="connsiteY172" fmla="*/ 2115957 h 2323145"/>
              <a:gd name="connsiteX173" fmla="*/ 3156256 w 11269336"/>
              <a:gd name="connsiteY173" fmla="*/ 2124773 h 2323145"/>
              <a:gd name="connsiteX174" fmla="*/ 3140298 w 11269336"/>
              <a:gd name="connsiteY174" fmla="*/ 2129182 h 2323145"/>
              <a:gd name="connsiteX175" fmla="*/ 3138514 w 11269336"/>
              <a:gd name="connsiteY175" fmla="*/ 2128069 h 2323145"/>
              <a:gd name="connsiteX176" fmla="*/ 3120467 w 11269336"/>
              <a:gd name="connsiteY176" fmla="*/ 2128281 h 2323145"/>
              <a:gd name="connsiteX177" fmla="*/ 3116175 w 11269336"/>
              <a:gd name="connsiteY177" fmla="*/ 2131633 h 2323145"/>
              <a:gd name="connsiteX178" fmla="*/ 3103685 w 11269336"/>
              <a:gd name="connsiteY178" fmla="*/ 2132814 h 2323145"/>
              <a:gd name="connsiteX179" fmla="*/ 3078794 w 11269336"/>
              <a:gd name="connsiteY179" fmla="*/ 2137935 h 2323145"/>
              <a:gd name="connsiteX180" fmla="*/ 3074407 w 11269336"/>
              <a:gd name="connsiteY180" fmla="*/ 2136274 h 2323145"/>
              <a:gd name="connsiteX181" fmla="*/ 3037285 w 11269336"/>
              <a:gd name="connsiteY181" fmla="*/ 2139919 h 2323145"/>
              <a:gd name="connsiteX182" fmla="*/ 3036901 w 11269336"/>
              <a:gd name="connsiteY182" fmla="*/ 2138726 h 2323145"/>
              <a:gd name="connsiteX183" fmla="*/ 3026996 w 11269336"/>
              <a:gd name="connsiteY183" fmla="*/ 2134322 h 2323145"/>
              <a:gd name="connsiteX184" fmla="*/ 3007772 w 11269336"/>
              <a:gd name="connsiteY184" fmla="*/ 2128742 h 2323145"/>
              <a:gd name="connsiteX185" fmla="*/ 2965030 w 11269336"/>
              <a:gd name="connsiteY185" fmla="*/ 2100494 h 2323145"/>
              <a:gd name="connsiteX186" fmla="*/ 2926342 w 11269336"/>
              <a:gd name="connsiteY186" fmla="*/ 2104155 h 2323145"/>
              <a:gd name="connsiteX187" fmla="*/ 2918608 w 11269336"/>
              <a:gd name="connsiteY187" fmla="*/ 2104215 h 2323145"/>
              <a:gd name="connsiteX188" fmla="*/ 2918475 w 11269336"/>
              <a:gd name="connsiteY188" fmla="*/ 2103937 h 2323145"/>
              <a:gd name="connsiteX189" fmla="*/ 2910360 w 11269336"/>
              <a:gd name="connsiteY189" fmla="*/ 2103444 h 2323145"/>
              <a:gd name="connsiteX190" fmla="*/ 2904507 w 11269336"/>
              <a:gd name="connsiteY190" fmla="*/ 2104326 h 2323145"/>
              <a:gd name="connsiteX191" fmla="*/ 2889503 w 11269336"/>
              <a:gd name="connsiteY191" fmla="*/ 2104443 h 2323145"/>
              <a:gd name="connsiteX192" fmla="*/ 2884480 w 11269336"/>
              <a:gd name="connsiteY192" fmla="*/ 2102626 h 2323145"/>
              <a:gd name="connsiteX193" fmla="*/ 2882689 w 11269336"/>
              <a:gd name="connsiteY193" fmla="*/ 2099228 h 2323145"/>
              <a:gd name="connsiteX194" fmla="*/ 2881291 w 11269336"/>
              <a:gd name="connsiteY194" fmla="*/ 2099618 h 2323145"/>
              <a:gd name="connsiteX195" fmla="*/ 2853979 w 11269336"/>
              <a:gd name="connsiteY195" fmla="*/ 2090388 h 2323145"/>
              <a:gd name="connsiteX196" fmla="*/ 2791790 w 11269336"/>
              <a:gd name="connsiteY196" fmla="*/ 2080332 h 2323145"/>
              <a:gd name="connsiteX197" fmla="*/ 2755844 w 11269336"/>
              <a:gd name="connsiteY197" fmla="*/ 2078874 h 2323145"/>
              <a:gd name="connsiteX198" fmla="*/ 2657742 w 11269336"/>
              <a:gd name="connsiteY198" fmla="*/ 2070179 h 2323145"/>
              <a:gd name="connsiteX199" fmla="*/ 2559549 w 11269336"/>
              <a:gd name="connsiteY199" fmla="*/ 2057873 h 2323145"/>
              <a:gd name="connsiteX200" fmla="*/ 2512054 w 11269336"/>
              <a:gd name="connsiteY200" fmla="*/ 2031671 h 2323145"/>
              <a:gd name="connsiteX201" fmla="*/ 2506437 w 11269336"/>
              <a:gd name="connsiteY201" fmla="*/ 2030918 h 2323145"/>
              <a:gd name="connsiteX202" fmla="*/ 2491752 w 11269336"/>
              <a:gd name="connsiteY202" fmla="*/ 2033906 h 2323145"/>
              <a:gd name="connsiteX203" fmla="*/ 2486338 w 11269336"/>
              <a:gd name="connsiteY203" fmla="*/ 2035862 h 2323145"/>
              <a:gd name="connsiteX204" fmla="*/ 2478186 w 11269336"/>
              <a:gd name="connsiteY204" fmla="*/ 2036953 h 2323145"/>
              <a:gd name="connsiteX205" fmla="*/ 2477950 w 11269336"/>
              <a:gd name="connsiteY205" fmla="*/ 2036715 h 2323145"/>
              <a:gd name="connsiteX206" fmla="*/ 2470381 w 11269336"/>
              <a:gd name="connsiteY206" fmla="*/ 2038256 h 2323145"/>
              <a:gd name="connsiteX207" fmla="*/ 2433781 w 11269336"/>
              <a:gd name="connsiteY207" fmla="*/ 2049140 h 2323145"/>
              <a:gd name="connsiteX208" fmla="*/ 2381172 w 11269336"/>
              <a:gd name="connsiteY208" fmla="*/ 2030645 h 2323145"/>
              <a:gd name="connsiteX209" fmla="*/ 2360198 w 11269336"/>
              <a:gd name="connsiteY209" fmla="*/ 2029059 h 2323145"/>
              <a:gd name="connsiteX210" fmla="*/ 2348815 w 11269336"/>
              <a:gd name="connsiteY210" fmla="*/ 2026798 h 2323145"/>
              <a:gd name="connsiteX211" fmla="*/ 2347988 w 11269336"/>
              <a:gd name="connsiteY211" fmla="*/ 2025745 h 2323145"/>
              <a:gd name="connsiteX212" fmla="*/ 2312920 w 11269336"/>
              <a:gd name="connsiteY212" fmla="*/ 2036311 h 2323145"/>
              <a:gd name="connsiteX213" fmla="*/ 2307986 w 11269336"/>
              <a:gd name="connsiteY213" fmla="*/ 2035583 h 2323145"/>
              <a:gd name="connsiteX214" fmla="*/ 2285481 w 11269336"/>
              <a:gd name="connsiteY214" fmla="*/ 2045197 h 2323145"/>
              <a:gd name="connsiteX215" fmla="*/ 2273666 w 11269336"/>
              <a:gd name="connsiteY215" fmla="*/ 2048710 h 2323145"/>
              <a:gd name="connsiteX216" fmla="*/ 2270719 w 11269336"/>
              <a:gd name="connsiteY216" fmla="*/ 2052702 h 2323145"/>
              <a:gd name="connsiteX217" fmla="*/ 2253080 w 11269336"/>
              <a:gd name="connsiteY217" fmla="*/ 2056363 h 2323145"/>
              <a:gd name="connsiteX218" fmla="*/ 2250906 w 11269336"/>
              <a:gd name="connsiteY218" fmla="*/ 2055654 h 2323145"/>
              <a:gd name="connsiteX219" fmla="*/ 2236905 w 11269336"/>
              <a:gd name="connsiteY219" fmla="*/ 2062882 h 2323145"/>
              <a:gd name="connsiteX220" fmla="*/ 2225830 w 11269336"/>
              <a:gd name="connsiteY220" fmla="*/ 2074027 h 2323145"/>
              <a:gd name="connsiteX221" fmla="*/ 2073776 w 11269336"/>
              <a:gd name="connsiteY221" fmla="*/ 2089244 h 2323145"/>
              <a:gd name="connsiteX222" fmla="*/ 1948256 w 11269336"/>
              <a:gd name="connsiteY222" fmla="*/ 2146616 h 2323145"/>
              <a:gd name="connsiteX223" fmla="*/ 1865582 w 11269336"/>
              <a:gd name="connsiteY223" fmla="*/ 2153738 h 2323145"/>
              <a:gd name="connsiteX224" fmla="*/ 1835210 w 11269336"/>
              <a:gd name="connsiteY224" fmla="*/ 2134244 h 2323145"/>
              <a:gd name="connsiteX225" fmla="*/ 1632661 w 11269336"/>
              <a:gd name="connsiteY225" fmla="*/ 2173882 h 2323145"/>
              <a:gd name="connsiteX226" fmla="*/ 1579590 w 11269336"/>
              <a:gd name="connsiteY226" fmla="*/ 2173680 h 2323145"/>
              <a:gd name="connsiteX227" fmla="*/ 1535601 w 11269336"/>
              <a:gd name="connsiteY227" fmla="*/ 2194590 h 2323145"/>
              <a:gd name="connsiteX228" fmla="*/ 1515594 w 11269336"/>
              <a:gd name="connsiteY228" fmla="*/ 2189622 h 2323145"/>
              <a:gd name="connsiteX229" fmla="*/ 1512113 w 11269336"/>
              <a:gd name="connsiteY229" fmla="*/ 2188534 h 2323145"/>
              <a:gd name="connsiteX230" fmla="*/ 1498838 w 11269336"/>
              <a:gd name="connsiteY230" fmla="*/ 2189213 h 2323145"/>
              <a:gd name="connsiteX231" fmla="*/ 1494279 w 11269336"/>
              <a:gd name="connsiteY231" fmla="*/ 2183112 h 2323145"/>
              <a:gd name="connsiteX232" fmla="*/ 1473714 w 11269336"/>
              <a:gd name="connsiteY232" fmla="*/ 2179625 h 2323145"/>
              <a:gd name="connsiteX233" fmla="*/ 1449503 w 11269336"/>
              <a:gd name="connsiteY233" fmla="*/ 2182633 h 2323145"/>
              <a:gd name="connsiteX234" fmla="*/ 1266687 w 11269336"/>
              <a:gd name="connsiteY234" fmla="*/ 2212688 h 2323145"/>
              <a:gd name="connsiteX235" fmla="*/ 1239614 w 11269336"/>
              <a:gd name="connsiteY235" fmla="*/ 2209727 h 2323145"/>
              <a:gd name="connsiteX236" fmla="*/ 1202436 w 11269336"/>
              <a:gd name="connsiteY236" fmla="*/ 2209817 h 2323145"/>
              <a:gd name="connsiteX237" fmla="*/ 1136097 w 11269336"/>
              <a:gd name="connsiteY237" fmla="*/ 2205112 h 2323145"/>
              <a:gd name="connsiteX238" fmla="*/ 988232 w 11269336"/>
              <a:gd name="connsiteY238" fmla="*/ 2235635 h 2323145"/>
              <a:gd name="connsiteX239" fmla="*/ 981959 w 11269336"/>
              <a:gd name="connsiteY239" fmla="*/ 2231607 h 2323145"/>
              <a:gd name="connsiteX240" fmla="*/ 938600 w 11269336"/>
              <a:gd name="connsiteY240" fmla="*/ 2238113 h 2323145"/>
              <a:gd name="connsiteX241" fmla="*/ 791788 w 11269336"/>
              <a:gd name="connsiteY241" fmla="*/ 2293224 h 2323145"/>
              <a:gd name="connsiteX242" fmla="*/ 706914 w 11269336"/>
              <a:gd name="connsiteY242" fmla="*/ 2305046 h 2323145"/>
              <a:gd name="connsiteX243" fmla="*/ 675971 w 11269336"/>
              <a:gd name="connsiteY243" fmla="*/ 2304030 h 2323145"/>
              <a:gd name="connsiteX244" fmla="*/ 624180 w 11269336"/>
              <a:gd name="connsiteY244" fmla="*/ 2302650 h 2323145"/>
              <a:gd name="connsiteX245" fmla="*/ 583453 w 11269336"/>
              <a:gd name="connsiteY245" fmla="*/ 2288788 h 2323145"/>
              <a:gd name="connsiteX246" fmla="*/ 540946 w 11269336"/>
              <a:gd name="connsiteY246" fmla="*/ 2292721 h 2323145"/>
              <a:gd name="connsiteX247" fmla="*/ 533680 w 11269336"/>
              <a:gd name="connsiteY247" fmla="*/ 2310233 h 2323145"/>
              <a:gd name="connsiteX248" fmla="*/ 487366 w 11269336"/>
              <a:gd name="connsiteY248" fmla="*/ 2309053 h 2323145"/>
              <a:gd name="connsiteX249" fmla="*/ 416820 w 11269336"/>
              <a:gd name="connsiteY249" fmla="*/ 2305443 h 2323145"/>
              <a:gd name="connsiteX250" fmla="*/ 376805 w 11269336"/>
              <a:gd name="connsiteY250" fmla="*/ 2307647 h 2323145"/>
              <a:gd name="connsiteX251" fmla="*/ 266777 w 11269336"/>
              <a:gd name="connsiteY251" fmla="*/ 2309012 h 2323145"/>
              <a:gd name="connsiteX252" fmla="*/ 156013 w 11269336"/>
              <a:gd name="connsiteY252" fmla="*/ 2306832 h 2323145"/>
              <a:gd name="connsiteX253" fmla="*/ 87258 w 11269336"/>
              <a:gd name="connsiteY253" fmla="*/ 2285511 h 2323145"/>
              <a:gd name="connsiteX254" fmla="*/ 23798 w 11269336"/>
              <a:gd name="connsiteY254" fmla="*/ 2281822 h 2323145"/>
              <a:gd name="connsiteX255" fmla="*/ 0 w 11269336"/>
              <a:gd name="connsiteY255" fmla="*/ 2285369 h 2323145"/>
              <a:gd name="connsiteX256" fmla="*/ 0 w 11269336"/>
              <a:gd name="connsiteY25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05765 w 11269336"/>
              <a:gd name="connsiteY145" fmla="*/ 2199902 h 2323145"/>
              <a:gd name="connsiteX146" fmla="*/ 4401354 w 11269336"/>
              <a:gd name="connsiteY146" fmla="*/ 2194745 h 2323145"/>
              <a:gd name="connsiteX147" fmla="*/ 4366646 w 11269336"/>
              <a:gd name="connsiteY147" fmla="*/ 2198564 h 2323145"/>
              <a:gd name="connsiteX148" fmla="*/ 4354009 w 11269336"/>
              <a:gd name="connsiteY148" fmla="*/ 2204984 h 2323145"/>
              <a:gd name="connsiteX149" fmla="*/ 4348284 w 11269336"/>
              <a:gd name="connsiteY149" fmla="*/ 2205270 h 2323145"/>
              <a:gd name="connsiteX150" fmla="*/ 4333906 w 11269336"/>
              <a:gd name="connsiteY150" fmla="*/ 2205251 h 2323145"/>
              <a:gd name="connsiteX151" fmla="*/ 4308819 w 11269336"/>
              <a:gd name="connsiteY151" fmla="*/ 2203822 h 2323145"/>
              <a:gd name="connsiteX152" fmla="*/ 4301210 w 11269336"/>
              <a:gd name="connsiteY152" fmla="*/ 2204456 h 2323145"/>
              <a:gd name="connsiteX153" fmla="*/ 4283095 w 11269336"/>
              <a:gd name="connsiteY153" fmla="*/ 2198177 h 2323145"/>
              <a:gd name="connsiteX154" fmla="*/ 4250119 w 11269336"/>
              <a:gd name="connsiteY154" fmla="*/ 2196342 h 2323145"/>
              <a:gd name="connsiteX155" fmla="*/ 4189203 w 11269336"/>
              <a:gd name="connsiteY155" fmla="*/ 2178994 h 2323145"/>
              <a:gd name="connsiteX156" fmla="*/ 4154035 w 11269336"/>
              <a:gd name="connsiteY156" fmla="*/ 2171950 h 2323145"/>
              <a:gd name="connsiteX157" fmla="*/ 4129569 w 11269336"/>
              <a:gd name="connsiteY157" fmla="*/ 2163850 h 2323145"/>
              <a:gd name="connsiteX158" fmla="*/ 4061250 w 11269336"/>
              <a:gd name="connsiteY158" fmla="*/ 2159236 h 2323145"/>
              <a:gd name="connsiteX159" fmla="*/ 3945480 w 11269336"/>
              <a:gd name="connsiteY159" fmla="*/ 2158279 h 2323145"/>
              <a:gd name="connsiteX160" fmla="*/ 3921468 w 11269336"/>
              <a:gd name="connsiteY160" fmla="*/ 2156588 h 2323145"/>
              <a:gd name="connsiteX161" fmla="*/ 3903348 w 11269336"/>
              <a:gd name="connsiteY161" fmla="*/ 2149220 h 2323145"/>
              <a:gd name="connsiteX162" fmla="*/ 3901342 w 11269336"/>
              <a:gd name="connsiteY162" fmla="*/ 2142355 h 2323145"/>
              <a:gd name="connsiteX163" fmla="*/ 3888539 w 11269336"/>
              <a:gd name="connsiteY163" fmla="*/ 2140476 h 2323145"/>
              <a:gd name="connsiteX164" fmla="*/ 3885662 w 11269336"/>
              <a:gd name="connsiteY164" fmla="*/ 2138740 h 2323145"/>
              <a:gd name="connsiteX165" fmla="*/ 3868627 w 11269336"/>
              <a:gd name="connsiteY165" fmla="*/ 2130023 h 2323145"/>
              <a:gd name="connsiteX166" fmla="*/ 3819177 w 11269336"/>
              <a:gd name="connsiteY166" fmla="*/ 2142111 h 2323145"/>
              <a:gd name="connsiteX167" fmla="*/ 3769100 w 11269336"/>
              <a:gd name="connsiteY167" fmla="*/ 2131731 h 2323145"/>
              <a:gd name="connsiteX168" fmla="*/ 3562752 w 11269336"/>
              <a:gd name="connsiteY168" fmla="*/ 2131785 h 2323145"/>
              <a:gd name="connsiteX169" fmla="*/ 3541402 w 11269336"/>
              <a:gd name="connsiteY169" fmla="*/ 2106821 h 2323145"/>
              <a:gd name="connsiteX170" fmla="*/ 3365341 w 11269336"/>
              <a:gd name="connsiteY170" fmla="*/ 2077638 h 2323145"/>
              <a:gd name="connsiteX171" fmla="*/ 3170922 w 11269336"/>
              <a:gd name="connsiteY171" fmla="*/ 2115957 h 2323145"/>
              <a:gd name="connsiteX172" fmla="*/ 3156256 w 11269336"/>
              <a:gd name="connsiteY172" fmla="*/ 2124773 h 2323145"/>
              <a:gd name="connsiteX173" fmla="*/ 3140298 w 11269336"/>
              <a:gd name="connsiteY173" fmla="*/ 2129182 h 2323145"/>
              <a:gd name="connsiteX174" fmla="*/ 3138514 w 11269336"/>
              <a:gd name="connsiteY174" fmla="*/ 2128069 h 2323145"/>
              <a:gd name="connsiteX175" fmla="*/ 3120467 w 11269336"/>
              <a:gd name="connsiteY175" fmla="*/ 2128281 h 2323145"/>
              <a:gd name="connsiteX176" fmla="*/ 3116175 w 11269336"/>
              <a:gd name="connsiteY176" fmla="*/ 2131633 h 2323145"/>
              <a:gd name="connsiteX177" fmla="*/ 3103685 w 11269336"/>
              <a:gd name="connsiteY177" fmla="*/ 2132814 h 2323145"/>
              <a:gd name="connsiteX178" fmla="*/ 3078794 w 11269336"/>
              <a:gd name="connsiteY178" fmla="*/ 2137935 h 2323145"/>
              <a:gd name="connsiteX179" fmla="*/ 3074407 w 11269336"/>
              <a:gd name="connsiteY179" fmla="*/ 2136274 h 2323145"/>
              <a:gd name="connsiteX180" fmla="*/ 3037285 w 11269336"/>
              <a:gd name="connsiteY180" fmla="*/ 2139919 h 2323145"/>
              <a:gd name="connsiteX181" fmla="*/ 3036901 w 11269336"/>
              <a:gd name="connsiteY181" fmla="*/ 2138726 h 2323145"/>
              <a:gd name="connsiteX182" fmla="*/ 3026996 w 11269336"/>
              <a:gd name="connsiteY182" fmla="*/ 2134322 h 2323145"/>
              <a:gd name="connsiteX183" fmla="*/ 3007772 w 11269336"/>
              <a:gd name="connsiteY183" fmla="*/ 2128742 h 2323145"/>
              <a:gd name="connsiteX184" fmla="*/ 2965030 w 11269336"/>
              <a:gd name="connsiteY184" fmla="*/ 2100494 h 2323145"/>
              <a:gd name="connsiteX185" fmla="*/ 2926342 w 11269336"/>
              <a:gd name="connsiteY185" fmla="*/ 2104155 h 2323145"/>
              <a:gd name="connsiteX186" fmla="*/ 2918608 w 11269336"/>
              <a:gd name="connsiteY186" fmla="*/ 2104215 h 2323145"/>
              <a:gd name="connsiteX187" fmla="*/ 2918475 w 11269336"/>
              <a:gd name="connsiteY187" fmla="*/ 2103937 h 2323145"/>
              <a:gd name="connsiteX188" fmla="*/ 2910360 w 11269336"/>
              <a:gd name="connsiteY188" fmla="*/ 2103444 h 2323145"/>
              <a:gd name="connsiteX189" fmla="*/ 2904507 w 11269336"/>
              <a:gd name="connsiteY189" fmla="*/ 2104326 h 2323145"/>
              <a:gd name="connsiteX190" fmla="*/ 2889503 w 11269336"/>
              <a:gd name="connsiteY190" fmla="*/ 2104443 h 2323145"/>
              <a:gd name="connsiteX191" fmla="*/ 2884480 w 11269336"/>
              <a:gd name="connsiteY191" fmla="*/ 2102626 h 2323145"/>
              <a:gd name="connsiteX192" fmla="*/ 2882689 w 11269336"/>
              <a:gd name="connsiteY192" fmla="*/ 2099228 h 2323145"/>
              <a:gd name="connsiteX193" fmla="*/ 2881291 w 11269336"/>
              <a:gd name="connsiteY193" fmla="*/ 2099618 h 2323145"/>
              <a:gd name="connsiteX194" fmla="*/ 2853979 w 11269336"/>
              <a:gd name="connsiteY194" fmla="*/ 2090388 h 2323145"/>
              <a:gd name="connsiteX195" fmla="*/ 2791790 w 11269336"/>
              <a:gd name="connsiteY195" fmla="*/ 2080332 h 2323145"/>
              <a:gd name="connsiteX196" fmla="*/ 2755844 w 11269336"/>
              <a:gd name="connsiteY196" fmla="*/ 2078874 h 2323145"/>
              <a:gd name="connsiteX197" fmla="*/ 2657742 w 11269336"/>
              <a:gd name="connsiteY197" fmla="*/ 2070179 h 2323145"/>
              <a:gd name="connsiteX198" fmla="*/ 2559549 w 11269336"/>
              <a:gd name="connsiteY198" fmla="*/ 2057873 h 2323145"/>
              <a:gd name="connsiteX199" fmla="*/ 2512054 w 11269336"/>
              <a:gd name="connsiteY199" fmla="*/ 2031671 h 2323145"/>
              <a:gd name="connsiteX200" fmla="*/ 2506437 w 11269336"/>
              <a:gd name="connsiteY200" fmla="*/ 2030918 h 2323145"/>
              <a:gd name="connsiteX201" fmla="*/ 2491752 w 11269336"/>
              <a:gd name="connsiteY201" fmla="*/ 2033906 h 2323145"/>
              <a:gd name="connsiteX202" fmla="*/ 2486338 w 11269336"/>
              <a:gd name="connsiteY202" fmla="*/ 2035862 h 2323145"/>
              <a:gd name="connsiteX203" fmla="*/ 2478186 w 11269336"/>
              <a:gd name="connsiteY203" fmla="*/ 2036953 h 2323145"/>
              <a:gd name="connsiteX204" fmla="*/ 2477950 w 11269336"/>
              <a:gd name="connsiteY204" fmla="*/ 2036715 h 2323145"/>
              <a:gd name="connsiteX205" fmla="*/ 2470381 w 11269336"/>
              <a:gd name="connsiteY205" fmla="*/ 2038256 h 2323145"/>
              <a:gd name="connsiteX206" fmla="*/ 2433781 w 11269336"/>
              <a:gd name="connsiteY206" fmla="*/ 2049140 h 2323145"/>
              <a:gd name="connsiteX207" fmla="*/ 2381172 w 11269336"/>
              <a:gd name="connsiteY207" fmla="*/ 2030645 h 2323145"/>
              <a:gd name="connsiteX208" fmla="*/ 2360198 w 11269336"/>
              <a:gd name="connsiteY208" fmla="*/ 2029059 h 2323145"/>
              <a:gd name="connsiteX209" fmla="*/ 2348815 w 11269336"/>
              <a:gd name="connsiteY209" fmla="*/ 2026798 h 2323145"/>
              <a:gd name="connsiteX210" fmla="*/ 2347988 w 11269336"/>
              <a:gd name="connsiteY210" fmla="*/ 2025745 h 2323145"/>
              <a:gd name="connsiteX211" fmla="*/ 2312920 w 11269336"/>
              <a:gd name="connsiteY211" fmla="*/ 2036311 h 2323145"/>
              <a:gd name="connsiteX212" fmla="*/ 2307986 w 11269336"/>
              <a:gd name="connsiteY212" fmla="*/ 2035583 h 2323145"/>
              <a:gd name="connsiteX213" fmla="*/ 2285481 w 11269336"/>
              <a:gd name="connsiteY213" fmla="*/ 2045197 h 2323145"/>
              <a:gd name="connsiteX214" fmla="*/ 2273666 w 11269336"/>
              <a:gd name="connsiteY214" fmla="*/ 2048710 h 2323145"/>
              <a:gd name="connsiteX215" fmla="*/ 2270719 w 11269336"/>
              <a:gd name="connsiteY215" fmla="*/ 2052702 h 2323145"/>
              <a:gd name="connsiteX216" fmla="*/ 2253080 w 11269336"/>
              <a:gd name="connsiteY216" fmla="*/ 2056363 h 2323145"/>
              <a:gd name="connsiteX217" fmla="*/ 2250906 w 11269336"/>
              <a:gd name="connsiteY217" fmla="*/ 2055654 h 2323145"/>
              <a:gd name="connsiteX218" fmla="*/ 2236905 w 11269336"/>
              <a:gd name="connsiteY218" fmla="*/ 2062882 h 2323145"/>
              <a:gd name="connsiteX219" fmla="*/ 2225830 w 11269336"/>
              <a:gd name="connsiteY219" fmla="*/ 2074027 h 2323145"/>
              <a:gd name="connsiteX220" fmla="*/ 2073776 w 11269336"/>
              <a:gd name="connsiteY220" fmla="*/ 2089244 h 2323145"/>
              <a:gd name="connsiteX221" fmla="*/ 1948256 w 11269336"/>
              <a:gd name="connsiteY221" fmla="*/ 2146616 h 2323145"/>
              <a:gd name="connsiteX222" fmla="*/ 1865582 w 11269336"/>
              <a:gd name="connsiteY222" fmla="*/ 2153738 h 2323145"/>
              <a:gd name="connsiteX223" fmla="*/ 1835210 w 11269336"/>
              <a:gd name="connsiteY223" fmla="*/ 2134244 h 2323145"/>
              <a:gd name="connsiteX224" fmla="*/ 1632661 w 11269336"/>
              <a:gd name="connsiteY224" fmla="*/ 2173882 h 2323145"/>
              <a:gd name="connsiteX225" fmla="*/ 1579590 w 11269336"/>
              <a:gd name="connsiteY225" fmla="*/ 2173680 h 2323145"/>
              <a:gd name="connsiteX226" fmla="*/ 1535601 w 11269336"/>
              <a:gd name="connsiteY226" fmla="*/ 2194590 h 2323145"/>
              <a:gd name="connsiteX227" fmla="*/ 1515594 w 11269336"/>
              <a:gd name="connsiteY227" fmla="*/ 2189622 h 2323145"/>
              <a:gd name="connsiteX228" fmla="*/ 1512113 w 11269336"/>
              <a:gd name="connsiteY228" fmla="*/ 2188534 h 2323145"/>
              <a:gd name="connsiteX229" fmla="*/ 1498838 w 11269336"/>
              <a:gd name="connsiteY229" fmla="*/ 2189213 h 2323145"/>
              <a:gd name="connsiteX230" fmla="*/ 1494279 w 11269336"/>
              <a:gd name="connsiteY230" fmla="*/ 2183112 h 2323145"/>
              <a:gd name="connsiteX231" fmla="*/ 1473714 w 11269336"/>
              <a:gd name="connsiteY231" fmla="*/ 2179625 h 2323145"/>
              <a:gd name="connsiteX232" fmla="*/ 1449503 w 11269336"/>
              <a:gd name="connsiteY232" fmla="*/ 2182633 h 2323145"/>
              <a:gd name="connsiteX233" fmla="*/ 1266687 w 11269336"/>
              <a:gd name="connsiteY233" fmla="*/ 2212688 h 2323145"/>
              <a:gd name="connsiteX234" fmla="*/ 1239614 w 11269336"/>
              <a:gd name="connsiteY234" fmla="*/ 2209727 h 2323145"/>
              <a:gd name="connsiteX235" fmla="*/ 1202436 w 11269336"/>
              <a:gd name="connsiteY235" fmla="*/ 2209817 h 2323145"/>
              <a:gd name="connsiteX236" fmla="*/ 1136097 w 11269336"/>
              <a:gd name="connsiteY236" fmla="*/ 2205112 h 2323145"/>
              <a:gd name="connsiteX237" fmla="*/ 988232 w 11269336"/>
              <a:gd name="connsiteY237" fmla="*/ 2235635 h 2323145"/>
              <a:gd name="connsiteX238" fmla="*/ 981959 w 11269336"/>
              <a:gd name="connsiteY238" fmla="*/ 2231607 h 2323145"/>
              <a:gd name="connsiteX239" fmla="*/ 938600 w 11269336"/>
              <a:gd name="connsiteY239" fmla="*/ 2238113 h 2323145"/>
              <a:gd name="connsiteX240" fmla="*/ 791788 w 11269336"/>
              <a:gd name="connsiteY240" fmla="*/ 2293224 h 2323145"/>
              <a:gd name="connsiteX241" fmla="*/ 706914 w 11269336"/>
              <a:gd name="connsiteY241" fmla="*/ 2305046 h 2323145"/>
              <a:gd name="connsiteX242" fmla="*/ 675971 w 11269336"/>
              <a:gd name="connsiteY242" fmla="*/ 2304030 h 2323145"/>
              <a:gd name="connsiteX243" fmla="*/ 624180 w 11269336"/>
              <a:gd name="connsiteY243" fmla="*/ 2302650 h 2323145"/>
              <a:gd name="connsiteX244" fmla="*/ 583453 w 11269336"/>
              <a:gd name="connsiteY244" fmla="*/ 2288788 h 2323145"/>
              <a:gd name="connsiteX245" fmla="*/ 540946 w 11269336"/>
              <a:gd name="connsiteY245" fmla="*/ 2292721 h 2323145"/>
              <a:gd name="connsiteX246" fmla="*/ 533680 w 11269336"/>
              <a:gd name="connsiteY246" fmla="*/ 2310233 h 2323145"/>
              <a:gd name="connsiteX247" fmla="*/ 487366 w 11269336"/>
              <a:gd name="connsiteY247" fmla="*/ 2309053 h 2323145"/>
              <a:gd name="connsiteX248" fmla="*/ 416820 w 11269336"/>
              <a:gd name="connsiteY248" fmla="*/ 2305443 h 2323145"/>
              <a:gd name="connsiteX249" fmla="*/ 376805 w 11269336"/>
              <a:gd name="connsiteY249" fmla="*/ 2307647 h 2323145"/>
              <a:gd name="connsiteX250" fmla="*/ 266777 w 11269336"/>
              <a:gd name="connsiteY250" fmla="*/ 2309012 h 2323145"/>
              <a:gd name="connsiteX251" fmla="*/ 156013 w 11269336"/>
              <a:gd name="connsiteY251" fmla="*/ 2306832 h 2323145"/>
              <a:gd name="connsiteX252" fmla="*/ 87258 w 11269336"/>
              <a:gd name="connsiteY252" fmla="*/ 2285511 h 2323145"/>
              <a:gd name="connsiteX253" fmla="*/ 23798 w 11269336"/>
              <a:gd name="connsiteY253" fmla="*/ 2281822 h 2323145"/>
              <a:gd name="connsiteX254" fmla="*/ 0 w 11269336"/>
              <a:gd name="connsiteY254" fmla="*/ 2285369 h 2323145"/>
              <a:gd name="connsiteX255" fmla="*/ 0 w 11269336"/>
              <a:gd name="connsiteY25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05765 w 11269336"/>
              <a:gd name="connsiteY144" fmla="*/ 2199902 h 2323145"/>
              <a:gd name="connsiteX145" fmla="*/ 4401354 w 11269336"/>
              <a:gd name="connsiteY145" fmla="*/ 2194745 h 2323145"/>
              <a:gd name="connsiteX146" fmla="*/ 4366646 w 11269336"/>
              <a:gd name="connsiteY146" fmla="*/ 2198564 h 2323145"/>
              <a:gd name="connsiteX147" fmla="*/ 4354009 w 11269336"/>
              <a:gd name="connsiteY147" fmla="*/ 2204984 h 2323145"/>
              <a:gd name="connsiteX148" fmla="*/ 4348284 w 11269336"/>
              <a:gd name="connsiteY148" fmla="*/ 2205270 h 2323145"/>
              <a:gd name="connsiteX149" fmla="*/ 4333906 w 11269336"/>
              <a:gd name="connsiteY149" fmla="*/ 2205251 h 2323145"/>
              <a:gd name="connsiteX150" fmla="*/ 4308819 w 11269336"/>
              <a:gd name="connsiteY150" fmla="*/ 2203822 h 2323145"/>
              <a:gd name="connsiteX151" fmla="*/ 4301210 w 11269336"/>
              <a:gd name="connsiteY151" fmla="*/ 2204456 h 2323145"/>
              <a:gd name="connsiteX152" fmla="*/ 4283095 w 11269336"/>
              <a:gd name="connsiteY152" fmla="*/ 2198177 h 2323145"/>
              <a:gd name="connsiteX153" fmla="*/ 4250119 w 11269336"/>
              <a:gd name="connsiteY153" fmla="*/ 2196342 h 2323145"/>
              <a:gd name="connsiteX154" fmla="*/ 4189203 w 11269336"/>
              <a:gd name="connsiteY154" fmla="*/ 2178994 h 2323145"/>
              <a:gd name="connsiteX155" fmla="*/ 4154035 w 11269336"/>
              <a:gd name="connsiteY155" fmla="*/ 2171950 h 2323145"/>
              <a:gd name="connsiteX156" fmla="*/ 4129569 w 11269336"/>
              <a:gd name="connsiteY156" fmla="*/ 2163850 h 2323145"/>
              <a:gd name="connsiteX157" fmla="*/ 4061250 w 11269336"/>
              <a:gd name="connsiteY157" fmla="*/ 2159236 h 2323145"/>
              <a:gd name="connsiteX158" fmla="*/ 3945480 w 11269336"/>
              <a:gd name="connsiteY158" fmla="*/ 2158279 h 2323145"/>
              <a:gd name="connsiteX159" fmla="*/ 3921468 w 11269336"/>
              <a:gd name="connsiteY159" fmla="*/ 2156588 h 2323145"/>
              <a:gd name="connsiteX160" fmla="*/ 3903348 w 11269336"/>
              <a:gd name="connsiteY160" fmla="*/ 2149220 h 2323145"/>
              <a:gd name="connsiteX161" fmla="*/ 3901342 w 11269336"/>
              <a:gd name="connsiteY161" fmla="*/ 2142355 h 2323145"/>
              <a:gd name="connsiteX162" fmla="*/ 3888539 w 11269336"/>
              <a:gd name="connsiteY162" fmla="*/ 2140476 h 2323145"/>
              <a:gd name="connsiteX163" fmla="*/ 3885662 w 11269336"/>
              <a:gd name="connsiteY163" fmla="*/ 2138740 h 2323145"/>
              <a:gd name="connsiteX164" fmla="*/ 3868627 w 11269336"/>
              <a:gd name="connsiteY164" fmla="*/ 2130023 h 2323145"/>
              <a:gd name="connsiteX165" fmla="*/ 3819177 w 11269336"/>
              <a:gd name="connsiteY165" fmla="*/ 2142111 h 2323145"/>
              <a:gd name="connsiteX166" fmla="*/ 3769100 w 11269336"/>
              <a:gd name="connsiteY166" fmla="*/ 2131731 h 2323145"/>
              <a:gd name="connsiteX167" fmla="*/ 3562752 w 11269336"/>
              <a:gd name="connsiteY167" fmla="*/ 2131785 h 2323145"/>
              <a:gd name="connsiteX168" fmla="*/ 3541402 w 11269336"/>
              <a:gd name="connsiteY168" fmla="*/ 2106821 h 2323145"/>
              <a:gd name="connsiteX169" fmla="*/ 3365341 w 11269336"/>
              <a:gd name="connsiteY169" fmla="*/ 2077638 h 2323145"/>
              <a:gd name="connsiteX170" fmla="*/ 3170922 w 11269336"/>
              <a:gd name="connsiteY170" fmla="*/ 2115957 h 2323145"/>
              <a:gd name="connsiteX171" fmla="*/ 3156256 w 11269336"/>
              <a:gd name="connsiteY171" fmla="*/ 2124773 h 2323145"/>
              <a:gd name="connsiteX172" fmla="*/ 3140298 w 11269336"/>
              <a:gd name="connsiteY172" fmla="*/ 2129182 h 2323145"/>
              <a:gd name="connsiteX173" fmla="*/ 3138514 w 11269336"/>
              <a:gd name="connsiteY173" fmla="*/ 2128069 h 2323145"/>
              <a:gd name="connsiteX174" fmla="*/ 3120467 w 11269336"/>
              <a:gd name="connsiteY174" fmla="*/ 2128281 h 2323145"/>
              <a:gd name="connsiteX175" fmla="*/ 3116175 w 11269336"/>
              <a:gd name="connsiteY175" fmla="*/ 2131633 h 2323145"/>
              <a:gd name="connsiteX176" fmla="*/ 3103685 w 11269336"/>
              <a:gd name="connsiteY176" fmla="*/ 2132814 h 2323145"/>
              <a:gd name="connsiteX177" fmla="*/ 3078794 w 11269336"/>
              <a:gd name="connsiteY177" fmla="*/ 2137935 h 2323145"/>
              <a:gd name="connsiteX178" fmla="*/ 3074407 w 11269336"/>
              <a:gd name="connsiteY178" fmla="*/ 2136274 h 2323145"/>
              <a:gd name="connsiteX179" fmla="*/ 3037285 w 11269336"/>
              <a:gd name="connsiteY179" fmla="*/ 2139919 h 2323145"/>
              <a:gd name="connsiteX180" fmla="*/ 3036901 w 11269336"/>
              <a:gd name="connsiteY180" fmla="*/ 2138726 h 2323145"/>
              <a:gd name="connsiteX181" fmla="*/ 3026996 w 11269336"/>
              <a:gd name="connsiteY181" fmla="*/ 2134322 h 2323145"/>
              <a:gd name="connsiteX182" fmla="*/ 3007772 w 11269336"/>
              <a:gd name="connsiteY182" fmla="*/ 2128742 h 2323145"/>
              <a:gd name="connsiteX183" fmla="*/ 2965030 w 11269336"/>
              <a:gd name="connsiteY183" fmla="*/ 2100494 h 2323145"/>
              <a:gd name="connsiteX184" fmla="*/ 2926342 w 11269336"/>
              <a:gd name="connsiteY184" fmla="*/ 2104155 h 2323145"/>
              <a:gd name="connsiteX185" fmla="*/ 2918608 w 11269336"/>
              <a:gd name="connsiteY185" fmla="*/ 2104215 h 2323145"/>
              <a:gd name="connsiteX186" fmla="*/ 2918475 w 11269336"/>
              <a:gd name="connsiteY186" fmla="*/ 2103937 h 2323145"/>
              <a:gd name="connsiteX187" fmla="*/ 2910360 w 11269336"/>
              <a:gd name="connsiteY187" fmla="*/ 2103444 h 2323145"/>
              <a:gd name="connsiteX188" fmla="*/ 2904507 w 11269336"/>
              <a:gd name="connsiteY188" fmla="*/ 2104326 h 2323145"/>
              <a:gd name="connsiteX189" fmla="*/ 2889503 w 11269336"/>
              <a:gd name="connsiteY189" fmla="*/ 2104443 h 2323145"/>
              <a:gd name="connsiteX190" fmla="*/ 2884480 w 11269336"/>
              <a:gd name="connsiteY190" fmla="*/ 2102626 h 2323145"/>
              <a:gd name="connsiteX191" fmla="*/ 2882689 w 11269336"/>
              <a:gd name="connsiteY191" fmla="*/ 2099228 h 2323145"/>
              <a:gd name="connsiteX192" fmla="*/ 2881291 w 11269336"/>
              <a:gd name="connsiteY192" fmla="*/ 2099618 h 2323145"/>
              <a:gd name="connsiteX193" fmla="*/ 2853979 w 11269336"/>
              <a:gd name="connsiteY193" fmla="*/ 2090388 h 2323145"/>
              <a:gd name="connsiteX194" fmla="*/ 2791790 w 11269336"/>
              <a:gd name="connsiteY194" fmla="*/ 2080332 h 2323145"/>
              <a:gd name="connsiteX195" fmla="*/ 2755844 w 11269336"/>
              <a:gd name="connsiteY195" fmla="*/ 2078874 h 2323145"/>
              <a:gd name="connsiteX196" fmla="*/ 2657742 w 11269336"/>
              <a:gd name="connsiteY196" fmla="*/ 2070179 h 2323145"/>
              <a:gd name="connsiteX197" fmla="*/ 2559549 w 11269336"/>
              <a:gd name="connsiteY197" fmla="*/ 2057873 h 2323145"/>
              <a:gd name="connsiteX198" fmla="*/ 2512054 w 11269336"/>
              <a:gd name="connsiteY198" fmla="*/ 2031671 h 2323145"/>
              <a:gd name="connsiteX199" fmla="*/ 2506437 w 11269336"/>
              <a:gd name="connsiteY199" fmla="*/ 2030918 h 2323145"/>
              <a:gd name="connsiteX200" fmla="*/ 2491752 w 11269336"/>
              <a:gd name="connsiteY200" fmla="*/ 2033906 h 2323145"/>
              <a:gd name="connsiteX201" fmla="*/ 2486338 w 11269336"/>
              <a:gd name="connsiteY201" fmla="*/ 2035862 h 2323145"/>
              <a:gd name="connsiteX202" fmla="*/ 2478186 w 11269336"/>
              <a:gd name="connsiteY202" fmla="*/ 2036953 h 2323145"/>
              <a:gd name="connsiteX203" fmla="*/ 2477950 w 11269336"/>
              <a:gd name="connsiteY203" fmla="*/ 2036715 h 2323145"/>
              <a:gd name="connsiteX204" fmla="*/ 2470381 w 11269336"/>
              <a:gd name="connsiteY204" fmla="*/ 2038256 h 2323145"/>
              <a:gd name="connsiteX205" fmla="*/ 2433781 w 11269336"/>
              <a:gd name="connsiteY205" fmla="*/ 2049140 h 2323145"/>
              <a:gd name="connsiteX206" fmla="*/ 2381172 w 11269336"/>
              <a:gd name="connsiteY206" fmla="*/ 2030645 h 2323145"/>
              <a:gd name="connsiteX207" fmla="*/ 2360198 w 11269336"/>
              <a:gd name="connsiteY207" fmla="*/ 2029059 h 2323145"/>
              <a:gd name="connsiteX208" fmla="*/ 2348815 w 11269336"/>
              <a:gd name="connsiteY208" fmla="*/ 2026798 h 2323145"/>
              <a:gd name="connsiteX209" fmla="*/ 2347988 w 11269336"/>
              <a:gd name="connsiteY209" fmla="*/ 2025745 h 2323145"/>
              <a:gd name="connsiteX210" fmla="*/ 2312920 w 11269336"/>
              <a:gd name="connsiteY210" fmla="*/ 2036311 h 2323145"/>
              <a:gd name="connsiteX211" fmla="*/ 2307986 w 11269336"/>
              <a:gd name="connsiteY211" fmla="*/ 2035583 h 2323145"/>
              <a:gd name="connsiteX212" fmla="*/ 2285481 w 11269336"/>
              <a:gd name="connsiteY212" fmla="*/ 2045197 h 2323145"/>
              <a:gd name="connsiteX213" fmla="*/ 2273666 w 11269336"/>
              <a:gd name="connsiteY213" fmla="*/ 2048710 h 2323145"/>
              <a:gd name="connsiteX214" fmla="*/ 2270719 w 11269336"/>
              <a:gd name="connsiteY214" fmla="*/ 2052702 h 2323145"/>
              <a:gd name="connsiteX215" fmla="*/ 2253080 w 11269336"/>
              <a:gd name="connsiteY215" fmla="*/ 2056363 h 2323145"/>
              <a:gd name="connsiteX216" fmla="*/ 2250906 w 11269336"/>
              <a:gd name="connsiteY216" fmla="*/ 2055654 h 2323145"/>
              <a:gd name="connsiteX217" fmla="*/ 2236905 w 11269336"/>
              <a:gd name="connsiteY217" fmla="*/ 2062882 h 2323145"/>
              <a:gd name="connsiteX218" fmla="*/ 2225830 w 11269336"/>
              <a:gd name="connsiteY218" fmla="*/ 2074027 h 2323145"/>
              <a:gd name="connsiteX219" fmla="*/ 2073776 w 11269336"/>
              <a:gd name="connsiteY219" fmla="*/ 2089244 h 2323145"/>
              <a:gd name="connsiteX220" fmla="*/ 1948256 w 11269336"/>
              <a:gd name="connsiteY220" fmla="*/ 2146616 h 2323145"/>
              <a:gd name="connsiteX221" fmla="*/ 1865582 w 11269336"/>
              <a:gd name="connsiteY221" fmla="*/ 2153738 h 2323145"/>
              <a:gd name="connsiteX222" fmla="*/ 1835210 w 11269336"/>
              <a:gd name="connsiteY222" fmla="*/ 2134244 h 2323145"/>
              <a:gd name="connsiteX223" fmla="*/ 1632661 w 11269336"/>
              <a:gd name="connsiteY223" fmla="*/ 2173882 h 2323145"/>
              <a:gd name="connsiteX224" fmla="*/ 1579590 w 11269336"/>
              <a:gd name="connsiteY224" fmla="*/ 2173680 h 2323145"/>
              <a:gd name="connsiteX225" fmla="*/ 1535601 w 11269336"/>
              <a:gd name="connsiteY225" fmla="*/ 2194590 h 2323145"/>
              <a:gd name="connsiteX226" fmla="*/ 1515594 w 11269336"/>
              <a:gd name="connsiteY226" fmla="*/ 2189622 h 2323145"/>
              <a:gd name="connsiteX227" fmla="*/ 1512113 w 11269336"/>
              <a:gd name="connsiteY227" fmla="*/ 2188534 h 2323145"/>
              <a:gd name="connsiteX228" fmla="*/ 1498838 w 11269336"/>
              <a:gd name="connsiteY228" fmla="*/ 2189213 h 2323145"/>
              <a:gd name="connsiteX229" fmla="*/ 1494279 w 11269336"/>
              <a:gd name="connsiteY229" fmla="*/ 2183112 h 2323145"/>
              <a:gd name="connsiteX230" fmla="*/ 1473714 w 11269336"/>
              <a:gd name="connsiteY230" fmla="*/ 2179625 h 2323145"/>
              <a:gd name="connsiteX231" fmla="*/ 1449503 w 11269336"/>
              <a:gd name="connsiteY231" fmla="*/ 2182633 h 2323145"/>
              <a:gd name="connsiteX232" fmla="*/ 1266687 w 11269336"/>
              <a:gd name="connsiteY232" fmla="*/ 2212688 h 2323145"/>
              <a:gd name="connsiteX233" fmla="*/ 1239614 w 11269336"/>
              <a:gd name="connsiteY233" fmla="*/ 2209727 h 2323145"/>
              <a:gd name="connsiteX234" fmla="*/ 1202436 w 11269336"/>
              <a:gd name="connsiteY234" fmla="*/ 2209817 h 2323145"/>
              <a:gd name="connsiteX235" fmla="*/ 1136097 w 11269336"/>
              <a:gd name="connsiteY235" fmla="*/ 2205112 h 2323145"/>
              <a:gd name="connsiteX236" fmla="*/ 988232 w 11269336"/>
              <a:gd name="connsiteY236" fmla="*/ 2235635 h 2323145"/>
              <a:gd name="connsiteX237" fmla="*/ 981959 w 11269336"/>
              <a:gd name="connsiteY237" fmla="*/ 2231607 h 2323145"/>
              <a:gd name="connsiteX238" fmla="*/ 938600 w 11269336"/>
              <a:gd name="connsiteY238" fmla="*/ 2238113 h 2323145"/>
              <a:gd name="connsiteX239" fmla="*/ 791788 w 11269336"/>
              <a:gd name="connsiteY239" fmla="*/ 2293224 h 2323145"/>
              <a:gd name="connsiteX240" fmla="*/ 706914 w 11269336"/>
              <a:gd name="connsiteY240" fmla="*/ 2305046 h 2323145"/>
              <a:gd name="connsiteX241" fmla="*/ 675971 w 11269336"/>
              <a:gd name="connsiteY241" fmla="*/ 2304030 h 2323145"/>
              <a:gd name="connsiteX242" fmla="*/ 624180 w 11269336"/>
              <a:gd name="connsiteY242" fmla="*/ 2302650 h 2323145"/>
              <a:gd name="connsiteX243" fmla="*/ 583453 w 11269336"/>
              <a:gd name="connsiteY243" fmla="*/ 2288788 h 2323145"/>
              <a:gd name="connsiteX244" fmla="*/ 540946 w 11269336"/>
              <a:gd name="connsiteY244" fmla="*/ 2292721 h 2323145"/>
              <a:gd name="connsiteX245" fmla="*/ 533680 w 11269336"/>
              <a:gd name="connsiteY245" fmla="*/ 2310233 h 2323145"/>
              <a:gd name="connsiteX246" fmla="*/ 487366 w 11269336"/>
              <a:gd name="connsiteY246" fmla="*/ 2309053 h 2323145"/>
              <a:gd name="connsiteX247" fmla="*/ 416820 w 11269336"/>
              <a:gd name="connsiteY247" fmla="*/ 2305443 h 2323145"/>
              <a:gd name="connsiteX248" fmla="*/ 376805 w 11269336"/>
              <a:gd name="connsiteY248" fmla="*/ 2307647 h 2323145"/>
              <a:gd name="connsiteX249" fmla="*/ 266777 w 11269336"/>
              <a:gd name="connsiteY249" fmla="*/ 2309012 h 2323145"/>
              <a:gd name="connsiteX250" fmla="*/ 156013 w 11269336"/>
              <a:gd name="connsiteY250" fmla="*/ 2306832 h 2323145"/>
              <a:gd name="connsiteX251" fmla="*/ 87258 w 11269336"/>
              <a:gd name="connsiteY251" fmla="*/ 2285511 h 2323145"/>
              <a:gd name="connsiteX252" fmla="*/ 23798 w 11269336"/>
              <a:gd name="connsiteY252" fmla="*/ 2281822 h 2323145"/>
              <a:gd name="connsiteX253" fmla="*/ 0 w 11269336"/>
              <a:gd name="connsiteY253" fmla="*/ 2285369 h 2323145"/>
              <a:gd name="connsiteX254" fmla="*/ 0 w 11269336"/>
              <a:gd name="connsiteY25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67257 w 11269336"/>
              <a:gd name="connsiteY142" fmla="*/ 2196121 h 2323145"/>
              <a:gd name="connsiteX143" fmla="*/ 4405765 w 11269336"/>
              <a:gd name="connsiteY143" fmla="*/ 2199902 h 2323145"/>
              <a:gd name="connsiteX144" fmla="*/ 4401354 w 11269336"/>
              <a:gd name="connsiteY144" fmla="*/ 2194745 h 2323145"/>
              <a:gd name="connsiteX145" fmla="*/ 4366646 w 11269336"/>
              <a:gd name="connsiteY145" fmla="*/ 2198564 h 2323145"/>
              <a:gd name="connsiteX146" fmla="*/ 4354009 w 11269336"/>
              <a:gd name="connsiteY146" fmla="*/ 2204984 h 2323145"/>
              <a:gd name="connsiteX147" fmla="*/ 4348284 w 11269336"/>
              <a:gd name="connsiteY147" fmla="*/ 2205270 h 2323145"/>
              <a:gd name="connsiteX148" fmla="*/ 4333906 w 11269336"/>
              <a:gd name="connsiteY148" fmla="*/ 2205251 h 2323145"/>
              <a:gd name="connsiteX149" fmla="*/ 4308819 w 11269336"/>
              <a:gd name="connsiteY149" fmla="*/ 2203822 h 2323145"/>
              <a:gd name="connsiteX150" fmla="*/ 4301210 w 11269336"/>
              <a:gd name="connsiteY150" fmla="*/ 2204456 h 2323145"/>
              <a:gd name="connsiteX151" fmla="*/ 4283095 w 11269336"/>
              <a:gd name="connsiteY151" fmla="*/ 2198177 h 2323145"/>
              <a:gd name="connsiteX152" fmla="*/ 4250119 w 11269336"/>
              <a:gd name="connsiteY152" fmla="*/ 2196342 h 2323145"/>
              <a:gd name="connsiteX153" fmla="*/ 4189203 w 11269336"/>
              <a:gd name="connsiteY153" fmla="*/ 2178994 h 2323145"/>
              <a:gd name="connsiteX154" fmla="*/ 4154035 w 11269336"/>
              <a:gd name="connsiteY154" fmla="*/ 2171950 h 2323145"/>
              <a:gd name="connsiteX155" fmla="*/ 4129569 w 11269336"/>
              <a:gd name="connsiteY155" fmla="*/ 2163850 h 2323145"/>
              <a:gd name="connsiteX156" fmla="*/ 4061250 w 11269336"/>
              <a:gd name="connsiteY156" fmla="*/ 2159236 h 2323145"/>
              <a:gd name="connsiteX157" fmla="*/ 3945480 w 11269336"/>
              <a:gd name="connsiteY157" fmla="*/ 2158279 h 2323145"/>
              <a:gd name="connsiteX158" fmla="*/ 3921468 w 11269336"/>
              <a:gd name="connsiteY158" fmla="*/ 2156588 h 2323145"/>
              <a:gd name="connsiteX159" fmla="*/ 3903348 w 11269336"/>
              <a:gd name="connsiteY159" fmla="*/ 2149220 h 2323145"/>
              <a:gd name="connsiteX160" fmla="*/ 3901342 w 11269336"/>
              <a:gd name="connsiteY160" fmla="*/ 2142355 h 2323145"/>
              <a:gd name="connsiteX161" fmla="*/ 3888539 w 11269336"/>
              <a:gd name="connsiteY161" fmla="*/ 2140476 h 2323145"/>
              <a:gd name="connsiteX162" fmla="*/ 3885662 w 11269336"/>
              <a:gd name="connsiteY162" fmla="*/ 2138740 h 2323145"/>
              <a:gd name="connsiteX163" fmla="*/ 3868627 w 11269336"/>
              <a:gd name="connsiteY163" fmla="*/ 2130023 h 2323145"/>
              <a:gd name="connsiteX164" fmla="*/ 3819177 w 11269336"/>
              <a:gd name="connsiteY164" fmla="*/ 2142111 h 2323145"/>
              <a:gd name="connsiteX165" fmla="*/ 3769100 w 11269336"/>
              <a:gd name="connsiteY165" fmla="*/ 2131731 h 2323145"/>
              <a:gd name="connsiteX166" fmla="*/ 3562752 w 11269336"/>
              <a:gd name="connsiteY166" fmla="*/ 2131785 h 2323145"/>
              <a:gd name="connsiteX167" fmla="*/ 3541402 w 11269336"/>
              <a:gd name="connsiteY167" fmla="*/ 2106821 h 2323145"/>
              <a:gd name="connsiteX168" fmla="*/ 3365341 w 11269336"/>
              <a:gd name="connsiteY168" fmla="*/ 2077638 h 2323145"/>
              <a:gd name="connsiteX169" fmla="*/ 3170922 w 11269336"/>
              <a:gd name="connsiteY169" fmla="*/ 2115957 h 2323145"/>
              <a:gd name="connsiteX170" fmla="*/ 3156256 w 11269336"/>
              <a:gd name="connsiteY170" fmla="*/ 2124773 h 2323145"/>
              <a:gd name="connsiteX171" fmla="*/ 3140298 w 11269336"/>
              <a:gd name="connsiteY171" fmla="*/ 2129182 h 2323145"/>
              <a:gd name="connsiteX172" fmla="*/ 3138514 w 11269336"/>
              <a:gd name="connsiteY172" fmla="*/ 2128069 h 2323145"/>
              <a:gd name="connsiteX173" fmla="*/ 3120467 w 11269336"/>
              <a:gd name="connsiteY173" fmla="*/ 2128281 h 2323145"/>
              <a:gd name="connsiteX174" fmla="*/ 3116175 w 11269336"/>
              <a:gd name="connsiteY174" fmla="*/ 2131633 h 2323145"/>
              <a:gd name="connsiteX175" fmla="*/ 3103685 w 11269336"/>
              <a:gd name="connsiteY175" fmla="*/ 2132814 h 2323145"/>
              <a:gd name="connsiteX176" fmla="*/ 3078794 w 11269336"/>
              <a:gd name="connsiteY176" fmla="*/ 2137935 h 2323145"/>
              <a:gd name="connsiteX177" fmla="*/ 3074407 w 11269336"/>
              <a:gd name="connsiteY177" fmla="*/ 2136274 h 2323145"/>
              <a:gd name="connsiteX178" fmla="*/ 3037285 w 11269336"/>
              <a:gd name="connsiteY178" fmla="*/ 2139919 h 2323145"/>
              <a:gd name="connsiteX179" fmla="*/ 3036901 w 11269336"/>
              <a:gd name="connsiteY179" fmla="*/ 2138726 h 2323145"/>
              <a:gd name="connsiteX180" fmla="*/ 3026996 w 11269336"/>
              <a:gd name="connsiteY180" fmla="*/ 2134322 h 2323145"/>
              <a:gd name="connsiteX181" fmla="*/ 3007772 w 11269336"/>
              <a:gd name="connsiteY181" fmla="*/ 2128742 h 2323145"/>
              <a:gd name="connsiteX182" fmla="*/ 2965030 w 11269336"/>
              <a:gd name="connsiteY182" fmla="*/ 2100494 h 2323145"/>
              <a:gd name="connsiteX183" fmla="*/ 2926342 w 11269336"/>
              <a:gd name="connsiteY183" fmla="*/ 2104155 h 2323145"/>
              <a:gd name="connsiteX184" fmla="*/ 2918608 w 11269336"/>
              <a:gd name="connsiteY184" fmla="*/ 2104215 h 2323145"/>
              <a:gd name="connsiteX185" fmla="*/ 2918475 w 11269336"/>
              <a:gd name="connsiteY185" fmla="*/ 2103937 h 2323145"/>
              <a:gd name="connsiteX186" fmla="*/ 2910360 w 11269336"/>
              <a:gd name="connsiteY186" fmla="*/ 2103444 h 2323145"/>
              <a:gd name="connsiteX187" fmla="*/ 2904507 w 11269336"/>
              <a:gd name="connsiteY187" fmla="*/ 2104326 h 2323145"/>
              <a:gd name="connsiteX188" fmla="*/ 2889503 w 11269336"/>
              <a:gd name="connsiteY188" fmla="*/ 2104443 h 2323145"/>
              <a:gd name="connsiteX189" fmla="*/ 2884480 w 11269336"/>
              <a:gd name="connsiteY189" fmla="*/ 2102626 h 2323145"/>
              <a:gd name="connsiteX190" fmla="*/ 2882689 w 11269336"/>
              <a:gd name="connsiteY190" fmla="*/ 2099228 h 2323145"/>
              <a:gd name="connsiteX191" fmla="*/ 2881291 w 11269336"/>
              <a:gd name="connsiteY191" fmla="*/ 2099618 h 2323145"/>
              <a:gd name="connsiteX192" fmla="*/ 2853979 w 11269336"/>
              <a:gd name="connsiteY192" fmla="*/ 2090388 h 2323145"/>
              <a:gd name="connsiteX193" fmla="*/ 2791790 w 11269336"/>
              <a:gd name="connsiteY193" fmla="*/ 2080332 h 2323145"/>
              <a:gd name="connsiteX194" fmla="*/ 2755844 w 11269336"/>
              <a:gd name="connsiteY194" fmla="*/ 2078874 h 2323145"/>
              <a:gd name="connsiteX195" fmla="*/ 2657742 w 11269336"/>
              <a:gd name="connsiteY195" fmla="*/ 2070179 h 2323145"/>
              <a:gd name="connsiteX196" fmla="*/ 2559549 w 11269336"/>
              <a:gd name="connsiteY196" fmla="*/ 2057873 h 2323145"/>
              <a:gd name="connsiteX197" fmla="*/ 2512054 w 11269336"/>
              <a:gd name="connsiteY197" fmla="*/ 2031671 h 2323145"/>
              <a:gd name="connsiteX198" fmla="*/ 2506437 w 11269336"/>
              <a:gd name="connsiteY198" fmla="*/ 2030918 h 2323145"/>
              <a:gd name="connsiteX199" fmla="*/ 2491752 w 11269336"/>
              <a:gd name="connsiteY199" fmla="*/ 2033906 h 2323145"/>
              <a:gd name="connsiteX200" fmla="*/ 2486338 w 11269336"/>
              <a:gd name="connsiteY200" fmla="*/ 2035862 h 2323145"/>
              <a:gd name="connsiteX201" fmla="*/ 2478186 w 11269336"/>
              <a:gd name="connsiteY201" fmla="*/ 2036953 h 2323145"/>
              <a:gd name="connsiteX202" fmla="*/ 2477950 w 11269336"/>
              <a:gd name="connsiteY202" fmla="*/ 2036715 h 2323145"/>
              <a:gd name="connsiteX203" fmla="*/ 2470381 w 11269336"/>
              <a:gd name="connsiteY203" fmla="*/ 2038256 h 2323145"/>
              <a:gd name="connsiteX204" fmla="*/ 2433781 w 11269336"/>
              <a:gd name="connsiteY204" fmla="*/ 2049140 h 2323145"/>
              <a:gd name="connsiteX205" fmla="*/ 2381172 w 11269336"/>
              <a:gd name="connsiteY205" fmla="*/ 2030645 h 2323145"/>
              <a:gd name="connsiteX206" fmla="*/ 2360198 w 11269336"/>
              <a:gd name="connsiteY206" fmla="*/ 2029059 h 2323145"/>
              <a:gd name="connsiteX207" fmla="*/ 2348815 w 11269336"/>
              <a:gd name="connsiteY207" fmla="*/ 2026798 h 2323145"/>
              <a:gd name="connsiteX208" fmla="*/ 2347988 w 11269336"/>
              <a:gd name="connsiteY208" fmla="*/ 2025745 h 2323145"/>
              <a:gd name="connsiteX209" fmla="*/ 2312920 w 11269336"/>
              <a:gd name="connsiteY209" fmla="*/ 2036311 h 2323145"/>
              <a:gd name="connsiteX210" fmla="*/ 2307986 w 11269336"/>
              <a:gd name="connsiteY210" fmla="*/ 2035583 h 2323145"/>
              <a:gd name="connsiteX211" fmla="*/ 2285481 w 11269336"/>
              <a:gd name="connsiteY211" fmla="*/ 2045197 h 2323145"/>
              <a:gd name="connsiteX212" fmla="*/ 2273666 w 11269336"/>
              <a:gd name="connsiteY212" fmla="*/ 2048710 h 2323145"/>
              <a:gd name="connsiteX213" fmla="*/ 2270719 w 11269336"/>
              <a:gd name="connsiteY213" fmla="*/ 2052702 h 2323145"/>
              <a:gd name="connsiteX214" fmla="*/ 2253080 w 11269336"/>
              <a:gd name="connsiteY214" fmla="*/ 2056363 h 2323145"/>
              <a:gd name="connsiteX215" fmla="*/ 2250906 w 11269336"/>
              <a:gd name="connsiteY215" fmla="*/ 2055654 h 2323145"/>
              <a:gd name="connsiteX216" fmla="*/ 2236905 w 11269336"/>
              <a:gd name="connsiteY216" fmla="*/ 2062882 h 2323145"/>
              <a:gd name="connsiteX217" fmla="*/ 2225830 w 11269336"/>
              <a:gd name="connsiteY217" fmla="*/ 2074027 h 2323145"/>
              <a:gd name="connsiteX218" fmla="*/ 2073776 w 11269336"/>
              <a:gd name="connsiteY218" fmla="*/ 2089244 h 2323145"/>
              <a:gd name="connsiteX219" fmla="*/ 1948256 w 11269336"/>
              <a:gd name="connsiteY219" fmla="*/ 2146616 h 2323145"/>
              <a:gd name="connsiteX220" fmla="*/ 1865582 w 11269336"/>
              <a:gd name="connsiteY220" fmla="*/ 2153738 h 2323145"/>
              <a:gd name="connsiteX221" fmla="*/ 1835210 w 11269336"/>
              <a:gd name="connsiteY221" fmla="*/ 2134244 h 2323145"/>
              <a:gd name="connsiteX222" fmla="*/ 1632661 w 11269336"/>
              <a:gd name="connsiteY222" fmla="*/ 2173882 h 2323145"/>
              <a:gd name="connsiteX223" fmla="*/ 1579590 w 11269336"/>
              <a:gd name="connsiteY223" fmla="*/ 2173680 h 2323145"/>
              <a:gd name="connsiteX224" fmla="*/ 1535601 w 11269336"/>
              <a:gd name="connsiteY224" fmla="*/ 2194590 h 2323145"/>
              <a:gd name="connsiteX225" fmla="*/ 1515594 w 11269336"/>
              <a:gd name="connsiteY225" fmla="*/ 2189622 h 2323145"/>
              <a:gd name="connsiteX226" fmla="*/ 1512113 w 11269336"/>
              <a:gd name="connsiteY226" fmla="*/ 2188534 h 2323145"/>
              <a:gd name="connsiteX227" fmla="*/ 1498838 w 11269336"/>
              <a:gd name="connsiteY227" fmla="*/ 2189213 h 2323145"/>
              <a:gd name="connsiteX228" fmla="*/ 1494279 w 11269336"/>
              <a:gd name="connsiteY228" fmla="*/ 2183112 h 2323145"/>
              <a:gd name="connsiteX229" fmla="*/ 1473714 w 11269336"/>
              <a:gd name="connsiteY229" fmla="*/ 2179625 h 2323145"/>
              <a:gd name="connsiteX230" fmla="*/ 1449503 w 11269336"/>
              <a:gd name="connsiteY230" fmla="*/ 2182633 h 2323145"/>
              <a:gd name="connsiteX231" fmla="*/ 1266687 w 11269336"/>
              <a:gd name="connsiteY231" fmla="*/ 2212688 h 2323145"/>
              <a:gd name="connsiteX232" fmla="*/ 1239614 w 11269336"/>
              <a:gd name="connsiteY232" fmla="*/ 2209727 h 2323145"/>
              <a:gd name="connsiteX233" fmla="*/ 1202436 w 11269336"/>
              <a:gd name="connsiteY233" fmla="*/ 2209817 h 2323145"/>
              <a:gd name="connsiteX234" fmla="*/ 1136097 w 11269336"/>
              <a:gd name="connsiteY234" fmla="*/ 2205112 h 2323145"/>
              <a:gd name="connsiteX235" fmla="*/ 988232 w 11269336"/>
              <a:gd name="connsiteY235" fmla="*/ 2235635 h 2323145"/>
              <a:gd name="connsiteX236" fmla="*/ 981959 w 11269336"/>
              <a:gd name="connsiteY236" fmla="*/ 2231607 h 2323145"/>
              <a:gd name="connsiteX237" fmla="*/ 938600 w 11269336"/>
              <a:gd name="connsiteY237" fmla="*/ 2238113 h 2323145"/>
              <a:gd name="connsiteX238" fmla="*/ 791788 w 11269336"/>
              <a:gd name="connsiteY238" fmla="*/ 2293224 h 2323145"/>
              <a:gd name="connsiteX239" fmla="*/ 706914 w 11269336"/>
              <a:gd name="connsiteY239" fmla="*/ 2305046 h 2323145"/>
              <a:gd name="connsiteX240" fmla="*/ 675971 w 11269336"/>
              <a:gd name="connsiteY240" fmla="*/ 2304030 h 2323145"/>
              <a:gd name="connsiteX241" fmla="*/ 624180 w 11269336"/>
              <a:gd name="connsiteY241" fmla="*/ 2302650 h 2323145"/>
              <a:gd name="connsiteX242" fmla="*/ 583453 w 11269336"/>
              <a:gd name="connsiteY242" fmla="*/ 2288788 h 2323145"/>
              <a:gd name="connsiteX243" fmla="*/ 540946 w 11269336"/>
              <a:gd name="connsiteY243" fmla="*/ 2292721 h 2323145"/>
              <a:gd name="connsiteX244" fmla="*/ 533680 w 11269336"/>
              <a:gd name="connsiteY244" fmla="*/ 2310233 h 2323145"/>
              <a:gd name="connsiteX245" fmla="*/ 487366 w 11269336"/>
              <a:gd name="connsiteY245" fmla="*/ 2309053 h 2323145"/>
              <a:gd name="connsiteX246" fmla="*/ 416820 w 11269336"/>
              <a:gd name="connsiteY246" fmla="*/ 2305443 h 2323145"/>
              <a:gd name="connsiteX247" fmla="*/ 376805 w 11269336"/>
              <a:gd name="connsiteY247" fmla="*/ 2307647 h 2323145"/>
              <a:gd name="connsiteX248" fmla="*/ 266777 w 11269336"/>
              <a:gd name="connsiteY248" fmla="*/ 2309012 h 2323145"/>
              <a:gd name="connsiteX249" fmla="*/ 156013 w 11269336"/>
              <a:gd name="connsiteY249" fmla="*/ 2306832 h 2323145"/>
              <a:gd name="connsiteX250" fmla="*/ 87258 w 11269336"/>
              <a:gd name="connsiteY250" fmla="*/ 2285511 h 2323145"/>
              <a:gd name="connsiteX251" fmla="*/ 23798 w 11269336"/>
              <a:gd name="connsiteY251" fmla="*/ 2281822 h 2323145"/>
              <a:gd name="connsiteX252" fmla="*/ 0 w 11269336"/>
              <a:gd name="connsiteY252" fmla="*/ 2285369 h 2323145"/>
              <a:gd name="connsiteX253" fmla="*/ 0 w 11269336"/>
              <a:gd name="connsiteY25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67257 w 11269336"/>
              <a:gd name="connsiteY141" fmla="*/ 2196121 h 2323145"/>
              <a:gd name="connsiteX142" fmla="*/ 4405765 w 11269336"/>
              <a:gd name="connsiteY142" fmla="*/ 2199902 h 2323145"/>
              <a:gd name="connsiteX143" fmla="*/ 4401354 w 11269336"/>
              <a:gd name="connsiteY143" fmla="*/ 2194745 h 2323145"/>
              <a:gd name="connsiteX144" fmla="*/ 4366646 w 11269336"/>
              <a:gd name="connsiteY144" fmla="*/ 2198564 h 2323145"/>
              <a:gd name="connsiteX145" fmla="*/ 4354009 w 11269336"/>
              <a:gd name="connsiteY145" fmla="*/ 2204984 h 2323145"/>
              <a:gd name="connsiteX146" fmla="*/ 4348284 w 11269336"/>
              <a:gd name="connsiteY146" fmla="*/ 2205270 h 2323145"/>
              <a:gd name="connsiteX147" fmla="*/ 4333906 w 11269336"/>
              <a:gd name="connsiteY147" fmla="*/ 2205251 h 2323145"/>
              <a:gd name="connsiteX148" fmla="*/ 4308819 w 11269336"/>
              <a:gd name="connsiteY148" fmla="*/ 2203822 h 2323145"/>
              <a:gd name="connsiteX149" fmla="*/ 4301210 w 11269336"/>
              <a:gd name="connsiteY149" fmla="*/ 2204456 h 2323145"/>
              <a:gd name="connsiteX150" fmla="*/ 4283095 w 11269336"/>
              <a:gd name="connsiteY150" fmla="*/ 2198177 h 2323145"/>
              <a:gd name="connsiteX151" fmla="*/ 4250119 w 11269336"/>
              <a:gd name="connsiteY151" fmla="*/ 2196342 h 2323145"/>
              <a:gd name="connsiteX152" fmla="*/ 4189203 w 11269336"/>
              <a:gd name="connsiteY152" fmla="*/ 2178994 h 2323145"/>
              <a:gd name="connsiteX153" fmla="*/ 4154035 w 11269336"/>
              <a:gd name="connsiteY153" fmla="*/ 2171950 h 2323145"/>
              <a:gd name="connsiteX154" fmla="*/ 4129569 w 11269336"/>
              <a:gd name="connsiteY154" fmla="*/ 2163850 h 2323145"/>
              <a:gd name="connsiteX155" fmla="*/ 4061250 w 11269336"/>
              <a:gd name="connsiteY155" fmla="*/ 2159236 h 2323145"/>
              <a:gd name="connsiteX156" fmla="*/ 3945480 w 11269336"/>
              <a:gd name="connsiteY156" fmla="*/ 2158279 h 2323145"/>
              <a:gd name="connsiteX157" fmla="*/ 3921468 w 11269336"/>
              <a:gd name="connsiteY157" fmla="*/ 2156588 h 2323145"/>
              <a:gd name="connsiteX158" fmla="*/ 3903348 w 11269336"/>
              <a:gd name="connsiteY158" fmla="*/ 2149220 h 2323145"/>
              <a:gd name="connsiteX159" fmla="*/ 3901342 w 11269336"/>
              <a:gd name="connsiteY159" fmla="*/ 2142355 h 2323145"/>
              <a:gd name="connsiteX160" fmla="*/ 3888539 w 11269336"/>
              <a:gd name="connsiteY160" fmla="*/ 2140476 h 2323145"/>
              <a:gd name="connsiteX161" fmla="*/ 3885662 w 11269336"/>
              <a:gd name="connsiteY161" fmla="*/ 2138740 h 2323145"/>
              <a:gd name="connsiteX162" fmla="*/ 3868627 w 11269336"/>
              <a:gd name="connsiteY162" fmla="*/ 2130023 h 2323145"/>
              <a:gd name="connsiteX163" fmla="*/ 3819177 w 11269336"/>
              <a:gd name="connsiteY163" fmla="*/ 2142111 h 2323145"/>
              <a:gd name="connsiteX164" fmla="*/ 3769100 w 11269336"/>
              <a:gd name="connsiteY164" fmla="*/ 2131731 h 2323145"/>
              <a:gd name="connsiteX165" fmla="*/ 3562752 w 11269336"/>
              <a:gd name="connsiteY165" fmla="*/ 2131785 h 2323145"/>
              <a:gd name="connsiteX166" fmla="*/ 3541402 w 11269336"/>
              <a:gd name="connsiteY166" fmla="*/ 2106821 h 2323145"/>
              <a:gd name="connsiteX167" fmla="*/ 3365341 w 11269336"/>
              <a:gd name="connsiteY167" fmla="*/ 2077638 h 2323145"/>
              <a:gd name="connsiteX168" fmla="*/ 3170922 w 11269336"/>
              <a:gd name="connsiteY168" fmla="*/ 2115957 h 2323145"/>
              <a:gd name="connsiteX169" fmla="*/ 3156256 w 11269336"/>
              <a:gd name="connsiteY169" fmla="*/ 2124773 h 2323145"/>
              <a:gd name="connsiteX170" fmla="*/ 3140298 w 11269336"/>
              <a:gd name="connsiteY170" fmla="*/ 2129182 h 2323145"/>
              <a:gd name="connsiteX171" fmla="*/ 3138514 w 11269336"/>
              <a:gd name="connsiteY171" fmla="*/ 2128069 h 2323145"/>
              <a:gd name="connsiteX172" fmla="*/ 3120467 w 11269336"/>
              <a:gd name="connsiteY172" fmla="*/ 2128281 h 2323145"/>
              <a:gd name="connsiteX173" fmla="*/ 3116175 w 11269336"/>
              <a:gd name="connsiteY173" fmla="*/ 2131633 h 2323145"/>
              <a:gd name="connsiteX174" fmla="*/ 3103685 w 11269336"/>
              <a:gd name="connsiteY174" fmla="*/ 2132814 h 2323145"/>
              <a:gd name="connsiteX175" fmla="*/ 3078794 w 11269336"/>
              <a:gd name="connsiteY175" fmla="*/ 2137935 h 2323145"/>
              <a:gd name="connsiteX176" fmla="*/ 3074407 w 11269336"/>
              <a:gd name="connsiteY176" fmla="*/ 2136274 h 2323145"/>
              <a:gd name="connsiteX177" fmla="*/ 3037285 w 11269336"/>
              <a:gd name="connsiteY177" fmla="*/ 2139919 h 2323145"/>
              <a:gd name="connsiteX178" fmla="*/ 3036901 w 11269336"/>
              <a:gd name="connsiteY178" fmla="*/ 2138726 h 2323145"/>
              <a:gd name="connsiteX179" fmla="*/ 3026996 w 11269336"/>
              <a:gd name="connsiteY179" fmla="*/ 2134322 h 2323145"/>
              <a:gd name="connsiteX180" fmla="*/ 3007772 w 11269336"/>
              <a:gd name="connsiteY180" fmla="*/ 2128742 h 2323145"/>
              <a:gd name="connsiteX181" fmla="*/ 2965030 w 11269336"/>
              <a:gd name="connsiteY181" fmla="*/ 2100494 h 2323145"/>
              <a:gd name="connsiteX182" fmla="*/ 2926342 w 11269336"/>
              <a:gd name="connsiteY182" fmla="*/ 2104155 h 2323145"/>
              <a:gd name="connsiteX183" fmla="*/ 2918608 w 11269336"/>
              <a:gd name="connsiteY183" fmla="*/ 2104215 h 2323145"/>
              <a:gd name="connsiteX184" fmla="*/ 2918475 w 11269336"/>
              <a:gd name="connsiteY184" fmla="*/ 2103937 h 2323145"/>
              <a:gd name="connsiteX185" fmla="*/ 2910360 w 11269336"/>
              <a:gd name="connsiteY185" fmla="*/ 2103444 h 2323145"/>
              <a:gd name="connsiteX186" fmla="*/ 2904507 w 11269336"/>
              <a:gd name="connsiteY186" fmla="*/ 2104326 h 2323145"/>
              <a:gd name="connsiteX187" fmla="*/ 2889503 w 11269336"/>
              <a:gd name="connsiteY187" fmla="*/ 2104443 h 2323145"/>
              <a:gd name="connsiteX188" fmla="*/ 2884480 w 11269336"/>
              <a:gd name="connsiteY188" fmla="*/ 2102626 h 2323145"/>
              <a:gd name="connsiteX189" fmla="*/ 2882689 w 11269336"/>
              <a:gd name="connsiteY189" fmla="*/ 2099228 h 2323145"/>
              <a:gd name="connsiteX190" fmla="*/ 2881291 w 11269336"/>
              <a:gd name="connsiteY190" fmla="*/ 2099618 h 2323145"/>
              <a:gd name="connsiteX191" fmla="*/ 2853979 w 11269336"/>
              <a:gd name="connsiteY191" fmla="*/ 2090388 h 2323145"/>
              <a:gd name="connsiteX192" fmla="*/ 2791790 w 11269336"/>
              <a:gd name="connsiteY192" fmla="*/ 2080332 h 2323145"/>
              <a:gd name="connsiteX193" fmla="*/ 2755844 w 11269336"/>
              <a:gd name="connsiteY193" fmla="*/ 2078874 h 2323145"/>
              <a:gd name="connsiteX194" fmla="*/ 2657742 w 11269336"/>
              <a:gd name="connsiteY194" fmla="*/ 2070179 h 2323145"/>
              <a:gd name="connsiteX195" fmla="*/ 2559549 w 11269336"/>
              <a:gd name="connsiteY195" fmla="*/ 2057873 h 2323145"/>
              <a:gd name="connsiteX196" fmla="*/ 2512054 w 11269336"/>
              <a:gd name="connsiteY196" fmla="*/ 2031671 h 2323145"/>
              <a:gd name="connsiteX197" fmla="*/ 2506437 w 11269336"/>
              <a:gd name="connsiteY197" fmla="*/ 2030918 h 2323145"/>
              <a:gd name="connsiteX198" fmla="*/ 2491752 w 11269336"/>
              <a:gd name="connsiteY198" fmla="*/ 2033906 h 2323145"/>
              <a:gd name="connsiteX199" fmla="*/ 2486338 w 11269336"/>
              <a:gd name="connsiteY199" fmla="*/ 2035862 h 2323145"/>
              <a:gd name="connsiteX200" fmla="*/ 2478186 w 11269336"/>
              <a:gd name="connsiteY200" fmla="*/ 2036953 h 2323145"/>
              <a:gd name="connsiteX201" fmla="*/ 2477950 w 11269336"/>
              <a:gd name="connsiteY201" fmla="*/ 2036715 h 2323145"/>
              <a:gd name="connsiteX202" fmla="*/ 2470381 w 11269336"/>
              <a:gd name="connsiteY202" fmla="*/ 2038256 h 2323145"/>
              <a:gd name="connsiteX203" fmla="*/ 2433781 w 11269336"/>
              <a:gd name="connsiteY203" fmla="*/ 2049140 h 2323145"/>
              <a:gd name="connsiteX204" fmla="*/ 2381172 w 11269336"/>
              <a:gd name="connsiteY204" fmla="*/ 2030645 h 2323145"/>
              <a:gd name="connsiteX205" fmla="*/ 2360198 w 11269336"/>
              <a:gd name="connsiteY205" fmla="*/ 2029059 h 2323145"/>
              <a:gd name="connsiteX206" fmla="*/ 2348815 w 11269336"/>
              <a:gd name="connsiteY206" fmla="*/ 2026798 h 2323145"/>
              <a:gd name="connsiteX207" fmla="*/ 2347988 w 11269336"/>
              <a:gd name="connsiteY207" fmla="*/ 2025745 h 2323145"/>
              <a:gd name="connsiteX208" fmla="*/ 2312920 w 11269336"/>
              <a:gd name="connsiteY208" fmla="*/ 2036311 h 2323145"/>
              <a:gd name="connsiteX209" fmla="*/ 2307986 w 11269336"/>
              <a:gd name="connsiteY209" fmla="*/ 2035583 h 2323145"/>
              <a:gd name="connsiteX210" fmla="*/ 2285481 w 11269336"/>
              <a:gd name="connsiteY210" fmla="*/ 2045197 h 2323145"/>
              <a:gd name="connsiteX211" fmla="*/ 2273666 w 11269336"/>
              <a:gd name="connsiteY211" fmla="*/ 2048710 h 2323145"/>
              <a:gd name="connsiteX212" fmla="*/ 2270719 w 11269336"/>
              <a:gd name="connsiteY212" fmla="*/ 2052702 h 2323145"/>
              <a:gd name="connsiteX213" fmla="*/ 2253080 w 11269336"/>
              <a:gd name="connsiteY213" fmla="*/ 2056363 h 2323145"/>
              <a:gd name="connsiteX214" fmla="*/ 2250906 w 11269336"/>
              <a:gd name="connsiteY214" fmla="*/ 2055654 h 2323145"/>
              <a:gd name="connsiteX215" fmla="*/ 2236905 w 11269336"/>
              <a:gd name="connsiteY215" fmla="*/ 2062882 h 2323145"/>
              <a:gd name="connsiteX216" fmla="*/ 2225830 w 11269336"/>
              <a:gd name="connsiteY216" fmla="*/ 2074027 h 2323145"/>
              <a:gd name="connsiteX217" fmla="*/ 2073776 w 11269336"/>
              <a:gd name="connsiteY217" fmla="*/ 2089244 h 2323145"/>
              <a:gd name="connsiteX218" fmla="*/ 1948256 w 11269336"/>
              <a:gd name="connsiteY218" fmla="*/ 2146616 h 2323145"/>
              <a:gd name="connsiteX219" fmla="*/ 1865582 w 11269336"/>
              <a:gd name="connsiteY219" fmla="*/ 2153738 h 2323145"/>
              <a:gd name="connsiteX220" fmla="*/ 1835210 w 11269336"/>
              <a:gd name="connsiteY220" fmla="*/ 2134244 h 2323145"/>
              <a:gd name="connsiteX221" fmla="*/ 1632661 w 11269336"/>
              <a:gd name="connsiteY221" fmla="*/ 2173882 h 2323145"/>
              <a:gd name="connsiteX222" fmla="*/ 1579590 w 11269336"/>
              <a:gd name="connsiteY222" fmla="*/ 2173680 h 2323145"/>
              <a:gd name="connsiteX223" fmla="*/ 1535601 w 11269336"/>
              <a:gd name="connsiteY223" fmla="*/ 2194590 h 2323145"/>
              <a:gd name="connsiteX224" fmla="*/ 1515594 w 11269336"/>
              <a:gd name="connsiteY224" fmla="*/ 2189622 h 2323145"/>
              <a:gd name="connsiteX225" fmla="*/ 1512113 w 11269336"/>
              <a:gd name="connsiteY225" fmla="*/ 2188534 h 2323145"/>
              <a:gd name="connsiteX226" fmla="*/ 1498838 w 11269336"/>
              <a:gd name="connsiteY226" fmla="*/ 2189213 h 2323145"/>
              <a:gd name="connsiteX227" fmla="*/ 1494279 w 11269336"/>
              <a:gd name="connsiteY227" fmla="*/ 2183112 h 2323145"/>
              <a:gd name="connsiteX228" fmla="*/ 1473714 w 11269336"/>
              <a:gd name="connsiteY228" fmla="*/ 2179625 h 2323145"/>
              <a:gd name="connsiteX229" fmla="*/ 1449503 w 11269336"/>
              <a:gd name="connsiteY229" fmla="*/ 2182633 h 2323145"/>
              <a:gd name="connsiteX230" fmla="*/ 1266687 w 11269336"/>
              <a:gd name="connsiteY230" fmla="*/ 2212688 h 2323145"/>
              <a:gd name="connsiteX231" fmla="*/ 1239614 w 11269336"/>
              <a:gd name="connsiteY231" fmla="*/ 2209727 h 2323145"/>
              <a:gd name="connsiteX232" fmla="*/ 1202436 w 11269336"/>
              <a:gd name="connsiteY232" fmla="*/ 2209817 h 2323145"/>
              <a:gd name="connsiteX233" fmla="*/ 1136097 w 11269336"/>
              <a:gd name="connsiteY233" fmla="*/ 2205112 h 2323145"/>
              <a:gd name="connsiteX234" fmla="*/ 988232 w 11269336"/>
              <a:gd name="connsiteY234" fmla="*/ 2235635 h 2323145"/>
              <a:gd name="connsiteX235" fmla="*/ 981959 w 11269336"/>
              <a:gd name="connsiteY235" fmla="*/ 2231607 h 2323145"/>
              <a:gd name="connsiteX236" fmla="*/ 938600 w 11269336"/>
              <a:gd name="connsiteY236" fmla="*/ 2238113 h 2323145"/>
              <a:gd name="connsiteX237" fmla="*/ 791788 w 11269336"/>
              <a:gd name="connsiteY237" fmla="*/ 2293224 h 2323145"/>
              <a:gd name="connsiteX238" fmla="*/ 706914 w 11269336"/>
              <a:gd name="connsiteY238" fmla="*/ 2305046 h 2323145"/>
              <a:gd name="connsiteX239" fmla="*/ 675971 w 11269336"/>
              <a:gd name="connsiteY239" fmla="*/ 2304030 h 2323145"/>
              <a:gd name="connsiteX240" fmla="*/ 624180 w 11269336"/>
              <a:gd name="connsiteY240" fmla="*/ 2302650 h 2323145"/>
              <a:gd name="connsiteX241" fmla="*/ 583453 w 11269336"/>
              <a:gd name="connsiteY241" fmla="*/ 2288788 h 2323145"/>
              <a:gd name="connsiteX242" fmla="*/ 540946 w 11269336"/>
              <a:gd name="connsiteY242" fmla="*/ 2292721 h 2323145"/>
              <a:gd name="connsiteX243" fmla="*/ 533680 w 11269336"/>
              <a:gd name="connsiteY243" fmla="*/ 2310233 h 2323145"/>
              <a:gd name="connsiteX244" fmla="*/ 487366 w 11269336"/>
              <a:gd name="connsiteY244" fmla="*/ 2309053 h 2323145"/>
              <a:gd name="connsiteX245" fmla="*/ 416820 w 11269336"/>
              <a:gd name="connsiteY245" fmla="*/ 2305443 h 2323145"/>
              <a:gd name="connsiteX246" fmla="*/ 376805 w 11269336"/>
              <a:gd name="connsiteY246" fmla="*/ 2307647 h 2323145"/>
              <a:gd name="connsiteX247" fmla="*/ 266777 w 11269336"/>
              <a:gd name="connsiteY247" fmla="*/ 2309012 h 2323145"/>
              <a:gd name="connsiteX248" fmla="*/ 156013 w 11269336"/>
              <a:gd name="connsiteY248" fmla="*/ 2306832 h 2323145"/>
              <a:gd name="connsiteX249" fmla="*/ 87258 w 11269336"/>
              <a:gd name="connsiteY249" fmla="*/ 2285511 h 2323145"/>
              <a:gd name="connsiteX250" fmla="*/ 23798 w 11269336"/>
              <a:gd name="connsiteY250" fmla="*/ 2281822 h 2323145"/>
              <a:gd name="connsiteX251" fmla="*/ 0 w 11269336"/>
              <a:gd name="connsiteY251" fmla="*/ 2285369 h 2323145"/>
              <a:gd name="connsiteX252" fmla="*/ 0 w 11269336"/>
              <a:gd name="connsiteY25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05765 w 11269336"/>
              <a:gd name="connsiteY141" fmla="*/ 2199902 h 2323145"/>
              <a:gd name="connsiteX142" fmla="*/ 4401354 w 11269336"/>
              <a:gd name="connsiteY142" fmla="*/ 2194745 h 2323145"/>
              <a:gd name="connsiteX143" fmla="*/ 4366646 w 11269336"/>
              <a:gd name="connsiteY143" fmla="*/ 2198564 h 2323145"/>
              <a:gd name="connsiteX144" fmla="*/ 4354009 w 11269336"/>
              <a:gd name="connsiteY144" fmla="*/ 2204984 h 2323145"/>
              <a:gd name="connsiteX145" fmla="*/ 4348284 w 11269336"/>
              <a:gd name="connsiteY145" fmla="*/ 2205270 h 2323145"/>
              <a:gd name="connsiteX146" fmla="*/ 4333906 w 11269336"/>
              <a:gd name="connsiteY146" fmla="*/ 2205251 h 2323145"/>
              <a:gd name="connsiteX147" fmla="*/ 4308819 w 11269336"/>
              <a:gd name="connsiteY147" fmla="*/ 2203822 h 2323145"/>
              <a:gd name="connsiteX148" fmla="*/ 4301210 w 11269336"/>
              <a:gd name="connsiteY148" fmla="*/ 2204456 h 2323145"/>
              <a:gd name="connsiteX149" fmla="*/ 4283095 w 11269336"/>
              <a:gd name="connsiteY149" fmla="*/ 2198177 h 2323145"/>
              <a:gd name="connsiteX150" fmla="*/ 4250119 w 11269336"/>
              <a:gd name="connsiteY150" fmla="*/ 2196342 h 2323145"/>
              <a:gd name="connsiteX151" fmla="*/ 4189203 w 11269336"/>
              <a:gd name="connsiteY151" fmla="*/ 2178994 h 2323145"/>
              <a:gd name="connsiteX152" fmla="*/ 4154035 w 11269336"/>
              <a:gd name="connsiteY152" fmla="*/ 2171950 h 2323145"/>
              <a:gd name="connsiteX153" fmla="*/ 4129569 w 11269336"/>
              <a:gd name="connsiteY153" fmla="*/ 2163850 h 2323145"/>
              <a:gd name="connsiteX154" fmla="*/ 4061250 w 11269336"/>
              <a:gd name="connsiteY154" fmla="*/ 2159236 h 2323145"/>
              <a:gd name="connsiteX155" fmla="*/ 3945480 w 11269336"/>
              <a:gd name="connsiteY155" fmla="*/ 2158279 h 2323145"/>
              <a:gd name="connsiteX156" fmla="*/ 3921468 w 11269336"/>
              <a:gd name="connsiteY156" fmla="*/ 2156588 h 2323145"/>
              <a:gd name="connsiteX157" fmla="*/ 3903348 w 11269336"/>
              <a:gd name="connsiteY157" fmla="*/ 2149220 h 2323145"/>
              <a:gd name="connsiteX158" fmla="*/ 3901342 w 11269336"/>
              <a:gd name="connsiteY158" fmla="*/ 2142355 h 2323145"/>
              <a:gd name="connsiteX159" fmla="*/ 3888539 w 11269336"/>
              <a:gd name="connsiteY159" fmla="*/ 2140476 h 2323145"/>
              <a:gd name="connsiteX160" fmla="*/ 3885662 w 11269336"/>
              <a:gd name="connsiteY160" fmla="*/ 2138740 h 2323145"/>
              <a:gd name="connsiteX161" fmla="*/ 3868627 w 11269336"/>
              <a:gd name="connsiteY161" fmla="*/ 2130023 h 2323145"/>
              <a:gd name="connsiteX162" fmla="*/ 3819177 w 11269336"/>
              <a:gd name="connsiteY162" fmla="*/ 2142111 h 2323145"/>
              <a:gd name="connsiteX163" fmla="*/ 3769100 w 11269336"/>
              <a:gd name="connsiteY163" fmla="*/ 2131731 h 2323145"/>
              <a:gd name="connsiteX164" fmla="*/ 3562752 w 11269336"/>
              <a:gd name="connsiteY164" fmla="*/ 2131785 h 2323145"/>
              <a:gd name="connsiteX165" fmla="*/ 3541402 w 11269336"/>
              <a:gd name="connsiteY165" fmla="*/ 2106821 h 2323145"/>
              <a:gd name="connsiteX166" fmla="*/ 3365341 w 11269336"/>
              <a:gd name="connsiteY166" fmla="*/ 2077638 h 2323145"/>
              <a:gd name="connsiteX167" fmla="*/ 3170922 w 11269336"/>
              <a:gd name="connsiteY167" fmla="*/ 2115957 h 2323145"/>
              <a:gd name="connsiteX168" fmla="*/ 3156256 w 11269336"/>
              <a:gd name="connsiteY168" fmla="*/ 2124773 h 2323145"/>
              <a:gd name="connsiteX169" fmla="*/ 3140298 w 11269336"/>
              <a:gd name="connsiteY169" fmla="*/ 2129182 h 2323145"/>
              <a:gd name="connsiteX170" fmla="*/ 3138514 w 11269336"/>
              <a:gd name="connsiteY170" fmla="*/ 2128069 h 2323145"/>
              <a:gd name="connsiteX171" fmla="*/ 3120467 w 11269336"/>
              <a:gd name="connsiteY171" fmla="*/ 2128281 h 2323145"/>
              <a:gd name="connsiteX172" fmla="*/ 3116175 w 11269336"/>
              <a:gd name="connsiteY172" fmla="*/ 2131633 h 2323145"/>
              <a:gd name="connsiteX173" fmla="*/ 3103685 w 11269336"/>
              <a:gd name="connsiteY173" fmla="*/ 2132814 h 2323145"/>
              <a:gd name="connsiteX174" fmla="*/ 3078794 w 11269336"/>
              <a:gd name="connsiteY174" fmla="*/ 2137935 h 2323145"/>
              <a:gd name="connsiteX175" fmla="*/ 3074407 w 11269336"/>
              <a:gd name="connsiteY175" fmla="*/ 2136274 h 2323145"/>
              <a:gd name="connsiteX176" fmla="*/ 3037285 w 11269336"/>
              <a:gd name="connsiteY176" fmla="*/ 2139919 h 2323145"/>
              <a:gd name="connsiteX177" fmla="*/ 3036901 w 11269336"/>
              <a:gd name="connsiteY177" fmla="*/ 2138726 h 2323145"/>
              <a:gd name="connsiteX178" fmla="*/ 3026996 w 11269336"/>
              <a:gd name="connsiteY178" fmla="*/ 2134322 h 2323145"/>
              <a:gd name="connsiteX179" fmla="*/ 3007772 w 11269336"/>
              <a:gd name="connsiteY179" fmla="*/ 2128742 h 2323145"/>
              <a:gd name="connsiteX180" fmla="*/ 2965030 w 11269336"/>
              <a:gd name="connsiteY180" fmla="*/ 2100494 h 2323145"/>
              <a:gd name="connsiteX181" fmla="*/ 2926342 w 11269336"/>
              <a:gd name="connsiteY181" fmla="*/ 2104155 h 2323145"/>
              <a:gd name="connsiteX182" fmla="*/ 2918608 w 11269336"/>
              <a:gd name="connsiteY182" fmla="*/ 2104215 h 2323145"/>
              <a:gd name="connsiteX183" fmla="*/ 2918475 w 11269336"/>
              <a:gd name="connsiteY183" fmla="*/ 2103937 h 2323145"/>
              <a:gd name="connsiteX184" fmla="*/ 2910360 w 11269336"/>
              <a:gd name="connsiteY184" fmla="*/ 2103444 h 2323145"/>
              <a:gd name="connsiteX185" fmla="*/ 2904507 w 11269336"/>
              <a:gd name="connsiteY185" fmla="*/ 2104326 h 2323145"/>
              <a:gd name="connsiteX186" fmla="*/ 2889503 w 11269336"/>
              <a:gd name="connsiteY186" fmla="*/ 2104443 h 2323145"/>
              <a:gd name="connsiteX187" fmla="*/ 2884480 w 11269336"/>
              <a:gd name="connsiteY187" fmla="*/ 2102626 h 2323145"/>
              <a:gd name="connsiteX188" fmla="*/ 2882689 w 11269336"/>
              <a:gd name="connsiteY188" fmla="*/ 2099228 h 2323145"/>
              <a:gd name="connsiteX189" fmla="*/ 2881291 w 11269336"/>
              <a:gd name="connsiteY189" fmla="*/ 2099618 h 2323145"/>
              <a:gd name="connsiteX190" fmla="*/ 2853979 w 11269336"/>
              <a:gd name="connsiteY190" fmla="*/ 2090388 h 2323145"/>
              <a:gd name="connsiteX191" fmla="*/ 2791790 w 11269336"/>
              <a:gd name="connsiteY191" fmla="*/ 2080332 h 2323145"/>
              <a:gd name="connsiteX192" fmla="*/ 2755844 w 11269336"/>
              <a:gd name="connsiteY192" fmla="*/ 2078874 h 2323145"/>
              <a:gd name="connsiteX193" fmla="*/ 2657742 w 11269336"/>
              <a:gd name="connsiteY193" fmla="*/ 2070179 h 2323145"/>
              <a:gd name="connsiteX194" fmla="*/ 2559549 w 11269336"/>
              <a:gd name="connsiteY194" fmla="*/ 2057873 h 2323145"/>
              <a:gd name="connsiteX195" fmla="*/ 2512054 w 11269336"/>
              <a:gd name="connsiteY195" fmla="*/ 2031671 h 2323145"/>
              <a:gd name="connsiteX196" fmla="*/ 2506437 w 11269336"/>
              <a:gd name="connsiteY196" fmla="*/ 2030918 h 2323145"/>
              <a:gd name="connsiteX197" fmla="*/ 2491752 w 11269336"/>
              <a:gd name="connsiteY197" fmla="*/ 2033906 h 2323145"/>
              <a:gd name="connsiteX198" fmla="*/ 2486338 w 11269336"/>
              <a:gd name="connsiteY198" fmla="*/ 2035862 h 2323145"/>
              <a:gd name="connsiteX199" fmla="*/ 2478186 w 11269336"/>
              <a:gd name="connsiteY199" fmla="*/ 2036953 h 2323145"/>
              <a:gd name="connsiteX200" fmla="*/ 2477950 w 11269336"/>
              <a:gd name="connsiteY200" fmla="*/ 2036715 h 2323145"/>
              <a:gd name="connsiteX201" fmla="*/ 2470381 w 11269336"/>
              <a:gd name="connsiteY201" fmla="*/ 2038256 h 2323145"/>
              <a:gd name="connsiteX202" fmla="*/ 2433781 w 11269336"/>
              <a:gd name="connsiteY202" fmla="*/ 2049140 h 2323145"/>
              <a:gd name="connsiteX203" fmla="*/ 2381172 w 11269336"/>
              <a:gd name="connsiteY203" fmla="*/ 2030645 h 2323145"/>
              <a:gd name="connsiteX204" fmla="*/ 2360198 w 11269336"/>
              <a:gd name="connsiteY204" fmla="*/ 2029059 h 2323145"/>
              <a:gd name="connsiteX205" fmla="*/ 2348815 w 11269336"/>
              <a:gd name="connsiteY205" fmla="*/ 2026798 h 2323145"/>
              <a:gd name="connsiteX206" fmla="*/ 2347988 w 11269336"/>
              <a:gd name="connsiteY206" fmla="*/ 2025745 h 2323145"/>
              <a:gd name="connsiteX207" fmla="*/ 2312920 w 11269336"/>
              <a:gd name="connsiteY207" fmla="*/ 2036311 h 2323145"/>
              <a:gd name="connsiteX208" fmla="*/ 2307986 w 11269336"/>
              <a:gd name="connsiteY208" fmla="*/ 2035583 h 2323145"/>
              <a:gd name="connsiteX209" fmla="*/ 2285481 w 11269336"/>
              <a:gd name="connsiteY209" fmla="*/ 2045197 h 2323145"/>
              <a:gd name="connsiteX210" fmla="*/ 2273666 w 11269336"/>
              <a:gd name="connsiteY210" fmla="*/ 2048710 h 2323145"/>
              <a:gd name="connsiteX211" fmla="*/ 2270719 w 11269336"/>
              <a:gd name="connsiteY211" fmla="*/ 2052702 h 2323145"/>
              <a:gd name="connsiteX212" fmla="*/ 2253080 w 11269336"/>
              <a:gd name="connsiteY212" fmla="*/ 2056363 h 2323145"/>
              <a:gd name="connsiteX213" fmla="*/ 2250906 w 11269336"/>
              <a:gd name="connsiteY213" fmla="*/ 2055654 h 2323145"/>
              <a:gd name="connsiteX214" fmla="*/ 2236905 w 11269336"/>
              <a:gd name="connsiteY214" fmla="*/ 2062882 h 2323145"/>
              <a:gd name="connsiteX215" fmla="*/ 2225830 w 11269336"/>
              <a:gd name="connsiteY215" fmla="*/ 2074027 h 2323145"/>
              <a:gd name="connsiteX216" fmla="*/ 2073776 w 11269336"/>
              <a:gd name="connsiteY216" fmla="*/ 2089244 h 2323145"/>
              <a:gd name="connsiteX217" fmla="*/ 1948256 w 11269336"/>
              <a:gd name="connsiteY217" fmla="*/ 2146616 h 2323145"/>
              <a:gd name="connsiteX218" fmla="*/ 1865582 w 11269336"/>
              <a:gd name="connsiteY218" fmla="*/ 2153738 h 2323145"/>
              <a:gd name="connsiteX219" fmla="*/ 1835210 w 11269336"/>
              <a:gd name="connsiteY219" fmla="*/ 2134244 h 2323145"/>
              <a:gd name="connsiteX220" fmla="*/ 1632661 w 11269336"/>
              <a:gd name="connsiteY220" fmla="*/ 2173882 h 2323145"/>
              <a:gd name="connsiteX221" fmla="*/ 1579590 w 11269336"/>
              <a:gd name="connsiteY221" fmla="*/ 2173680 h 2323145"/>
              <a:gd name="connsiteX222" fmla="*/ 1535601 w 11269336"/>
              <a:gd name="connsiteY222" fmla="*/ 2194590 h 2323145"/>
              <a:gd name="connsiteX223" fmla="*/ 1515594 w 11269336"/>
              <a:gd name="connsiteY223" fmla="*/ 2189622 h 2323145"/>
              <a:gd name="connsiteX224" fmla="*/ 1512113 w 11269336"/>
              <a:gd name="connsiteY224" fmla="*/ 2188534 h 2323145"/>
              <a:gd name="connsiteX225" fmla="*/ 1498838 w 11269336"/>
              <a:gd name="connsiteY225" fmla="*/ 2189213 h 2323145"/>
              <a:gd name="connsiteX226" fmla="*/ 1494279 w 11269336"/>
              <a:gd name="connsiteY226" fmla="*/ 2183112 h 2323145"/>
              <a:gd name="connsiteX227" fmla="*/ 1473714 w 11269336"/>
              <a:gd name="connsiteY227" fmla="*/ 2179625 h 2323145"/>
              <a:gd name="connsiteX228" fmla="*/ 1449503 w 11269336"/>
              <a:gd name="connsiteY228" fmla="*/ 2182633 h 2323145"/>
              <a:gd name="connsiteX229" fmla="*/ 1266687 w 11269336"/>
              <a:gd name="connsiteY229" fmla="*/ 2212688 h 2323145"/>
              <a:gd name="connsiteX230" fmla="*/ 1239614 w 11269336"/>
              <a:gd name="connsiteY230" fmla="*/ 2209727 h 2323145"/>
              <a:gd name="connsiteX231" fmla="*/ 1202436 w 11269336"/>
              <a:gd name="connsiteY231" fmla="*/ 2209817 h 2323145"/>
              <a:gd name="connsiteX232" fmla="*/ 1136097 w 11269336"/>
              <a:gd name="connsiteY232" fmla="*/ 2205112 h 2323145"/>
              <a:gd name="connsiteX233" fmla="*/ 988232 w 11269336"/>
              <a:gd name="connsiteY233" fmla="*/ 2235635 h 2323145"/>
              <a:gd name="connsiteX234" fmla="*/ 981959 w 11269336"/>
              <a:gd name="connsiteY234" fmla="*/ 2231607 h 2323145"/>
              <a:gd name="connsiteX235" fmla="*/ 938600 w 11269336"/>
              <a:gd name="connsiteY235" fmla="*/ 2238113 h 2323145"/>
              <a:gd name="connsiteX236" fmla="*/ 791788 w 11269336"/>
              <a:gd name="connsiteY236" fmla="*/ 2293224 h 2323145"/>
              <a:gd name="connsiteX237" fmla="*/ 706914 w 11269336"/>
              <a:gd name="connsiteY237" fmla="*/ 2305046 h 2323145"/>
              <a:gd name="connsiteX238" fmla="*/ 675971 w 11269336"/>
              <a:gd name="connsiteY238" fmla="*/ 2304030 h 2323145"/>
              <a:gd name="connsiteX239" fmla="*/ 624180 w 11269336"/>
              <a:gd name="connsiteY239" fmla="*/ 2302650 h 2323145"/>
              <a:gd name="connsiteX240" fmla="*/ 583453 w 11269336"/>
              <a:gd name="connsiteY240" fmla="*/ 2288788 h 2323145"/>
              <a:gd name="connsiteX241" fmla="*/ 540946 w 11269336"/>
              <a:gd name="connsiteY241" fmla="*/ 2292721 h 2323145"/>
              <a:gd name="connsiteX242" fmla="*/ 533680 w 11269336"/>
              <a:gd name="connsiteY242" fmla="*/ 2310233 h 2323145"/>
              <a:gd name="connsiteX243" fmla="*/ 487366 w 11269336"/>
              <a:gd name="connsiteY243" fmla="*/ 2309053 h 2323145"/>
              <a:gd name="connsiteX244" fmla="*/ 416820 w 11269336"/>
              <a:gd name="connsiteY244" fmla="*/ 2305443 h 2323145"/>
              <a:gd name="connsiteX245" fmla="*/ 376805 w 11269336"/>
              <a:gd name="connsiteY245" fmla="*/ 2307647 h 2323145"/>
              <a:gd name="connsiteX246" fmla="*/ 266777 w 11269336"/>
              <a:gd name="connsiteY246" fmla="*/ 2309012 h 2323145"/>
              <a:gd name="connsiteX247" fmla="*/ 156013 w 11269336"/>
              <a:gd name="connsiteY247" fmla="*/ 2306832 h 2323145"/>
              <a:gd name="connsiteX248" fmla="*/ 87258 w 11269336"/>
              <a:gd name="connsiteY248" fmla="*/ 2285511 h 2323145"/>
              <a:gd name="connsiteX249" fmla="*/ 23798 w 11269336"/>
              <a:gd name="connsiteY249" fmla="*/ 2281822 h 2323145"/>
              <a:gd name="connsiteX250" fmla="*/ 0 w 11269336"/>
              <a:gd name="connsiteY250" fmla="*/ 2285369 h 2323145"/>
              <a:gd name="connsiteX251" fmla="*/ 0 w 11269336"/>
              <a:gd name="connsiteY251" fmla="*/ 0 h 232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11269336" h="2323145">
                <a:moveTo>
                  <a:pt x="0" y="0"/>
                </a:moveTo>
                <a:lnTo>
                  <a:pt x="11269336" y="0"/>
                </a:lnTo>
                <a:lnTo>
                  <a:pt x="11268645" y="511"/>
                </a:lnTo>
                <a:cubicBezTo>
                  <a:pt x="11257520" y="14091"/>
                  <a:pt x="11248967" y="32073"/>
                  <a:pt x="11230739" y="37096"/>
                </a:cubicBezTo>
                <a:cubicBezTo>
                  <a:pt x="11194283" y="47141"/>
                  <a:pt x="11124351" y="55013"/>
                  <a:pt x="11082485" y="78590"/>
                </a:cubicBezTo>
                <a:cubicBezTo>
                  <a:pt x="11064655" y="69818"/>
                  <a:pt x="11049588" y="97621"/>
                  <a:pt x="11031776" y="79197"/>
                </a:cubicBezTo>
                <a:cubicBezTo>
                  <a:pt x="11016683" y="85023"/>
                  <a:pt x="11009945" y="92832"/>
                  <a:pt x="10995894" y="83459"/>
                </a:cubicBezTo>
                <a:cubicBezTo>
                  <a:pt x="10971843" y="134740"/>
                  <a:pt x="10888992" y="106042"/>
                  <a:pt x="10861177" y="147419"/>
                </a:cubicBezTo>
                <a:cubicBezTo>
                  <a:pt x="10850370" y="129415"/>
                  <a:pt x="10807086" y="138624"/>
                  <a:pt x="10782732" y="135645"/>
                </a:cubicBezTo>
                <a:cubicBezTo>
                  <a:pt x="10869014" y="196205"/>
                  <a:pt x="10693356" y="147304"/>
                  <a:pt x="10660773" y="179312"/>
                </a:cubicBezTo>
                <a:cubicBezTo>
                  <a:pt x="10667385" y="121467"/>
                  <a:pt x="10595265" y="182241"/>
                  <a:pt x="10564442" y="160738"/>
                </a:cubicBezTo>
                <a:cubicBezTo>
                  <a:pt x="10544419" y="190949"/>
                  <a:pt x="10518436" y="167191"/>
                  <a:pt x="10490200" y="183533"/>
                </a:cubicBezTo>
                <a:cubicBezTo>
                  <a:pt x="10423905" y="202688"/>
                  <a:pt x="10362764" y="244779"/>
                  <a:pt x="10271351" y="243104"/>
                </a:cubicBezTo>
                <a:cubicBezTo>
                  <a:pt x="10247818" y="329775"/>
                  <a:pt x="10135674" y="303068"/>
                  <a:pt x="10061033" y="364937"/>
                </a:cubicBezTo>
                <a:cubicBezTo>
                  <a:pt x="10014289" y="383940"/>
                  <a:pt x="9930032" y="360289"/>
                  <a:pt x="9921770" y="406154"/>
                </a:cubicBezTo>
                <a:cubicBezTo>
                  <a:pt x="9894276" y="384665"/>
                  <a:pt x="9881945" y="430851"/>
                  <a:pt x="9858388" y="439489"/>
                </a:cubicBezTo>
                <a:cubicBezTo>
                  <a:pt x="9835642" y="426888"/>
                  <a:pt x="9828901" y="443125"/>
                  <a:pt x="9811914" y="449865"/>
                </a:cubicBezTo>
                <a:cubicBezTo>
                  <a:pt x="9801869" y="441287"/>
                  <a:pt x="9787055" y="444835"/>
                  <a:pt x="9784394" y="457816"/>
                </a:cubicBezTo>
                <a:cubicBezTo>
                  <a:pt x="9797169" y="483924"/>
                  <a:pt x="9656844" y="450179"/>
                  <a:pt x="9656836" y="469967"/>
                </a:cubicBezTo>
                <a:cubicBezTo>
                  <a:pt x="9589537" y="485301"/>
                  <a:pt x="9662097" y="527310"/>
                  <a:pt x="9561575" y="559978"/>
                </a:cubicBezTo>
                <a:cubicBezTo>
                  <a:pt x="9479149" y="599104"/>
                  <a:pt x="9215234" y="670585"/>
                  <a:pt x="9162278" y="704724"/>
                </a:cubicBezTo>
                <a:cubicBezTo>
                  <a:pt x="9173017" y="730567"/>
                  <a:pt x="9063215" y="727685"/>
                  <a:pt x="9062863" y="754656"/>
                </a:cubicBezTo>
                <a:cubicBezTo>
                  <a:pt x="9021608" y="774940"/>
                  <a:pt x="8924639" y="816390"/>
                  <a:pt x="8914746" y="826428"/>
                </a:cubicBezTo>
                <a:lnTo>
                  <a:pt x="8917778" y="835198"/>
                </a:lnTo>
                <a:lnTo>
                  <a:pt x="8905560" y="838358"/>
                </a:lnTo>
                <a:lnTo>
                  <a:pt x="8897564" y="834287"/>
                </a:lnTo>
                <a:lnTo>
                  <a:pt x="8878040" y="844150"/>
                </a:lnTo>
                <a:cubicBezTo>
                  <a:pt x="8861112" y="848992"/>
                  <a:pt x="8812843" y="856499"/>
                  <a:pt x="8795998" y="863337"/>
                </a:cubicBezTo>
                <a:cubicBezTo>
                  <a:pt x="8792888" y="873975"/>
                  <a:pt x="8786153" y="880792"/>
                  <a:pt x="8776970" y="885177"/>
                </a:cubicBezTo>
                <a:lnTo>
                  <a:pt x="8755719" y="889754"/>
                </a:lnTo>
                <a:lnTo>
                  <a:pt x="8743257" y="904723"/>
                </a:lnTo>
                <a:cubicBezTo>
                  <a:pt x="8737642" y="908108"/>
                  <a:pt x="8730651" y="908759"/>
                  <a:pt x="8721366" y="904711"/>
                </a:cubicBezTo>
                <a:cubicBezTo>
                  <a:pt x="8711895" y="915873"/>
                  <a:pt x="8676250" y="900745"/>
                  <a:pt x="8678353" y="926318"/>
                </a:cubicBezTo>
                <a:cubicBezTo>
                  <a:pt x="8658506" y="928813"/>
                  <a:pt x="8647569" y="933735"/>
                  <a:pt x="8636849" y="937900"/>
                </a:cubicBezTo>
                <a:lnTo>
                  <a:pt x="8620213" y="943068"/>
                </a:lnTo>
                <a:lnTo>
                  <a:pt x="8612581" y="952695"/>
                </a:lnTo>
                <a:cubicBezTo>
                  <a:pt x="8605836" y="959769"/>
                  <a:pt x="8598255" y="964412"/>
                  <a:pt x="8589038" y="963892"/>
                </a:cubicBezTo>
                <a:lnTo>
                  <a:pt x="8579950" y="960899"/>
                </a:lnTo>
                <a:cubicBezTo>
                  <a:pt x="8579740" y="962476"/>
                  <a:pt x="8579529" y="964053"/>
                  <a:pt x="8579319" y="965630"/>
                </a:cubicBezTo>
                <a:cubicBezTo>
                  <a:pt x="8579138" y="972972"/>
                  <a:pt x="8576531" y="980010"/>
                  <a:pt x="8547429" y="984506"/>
                </a:cubicBezTo>
                <a:cubicBezTo>
                  <a:pt x="8529238" y="1001725"/>
                  <a:pt x="8505565" y="1015840"/>
                  <a:pt x="8478704" y="1025490"/>
                </a:cubicBezTo>
                <a:cubicBezTo>
                  <a:pt x="8473109" y="1019545"/>
                  <a:pt x="8465819" y="1032194"/>
                  <a:pt x="8461421" y="1035512"/>
                </a:cubicBezTo>
                <a:cubicBezTo>
                  <a:pt x="8459739" y="1031087"/>
                  <a:pt x="8447663" y="1032074"/>
                  <a:pt x="8445003" y="1036851"/>
                </a:cubicBezTo>
                <a:cubicBezTo>
                  <a:pt x="8366593" y="1075951"/>
                  <a:pt x="8398773" y="1021402"/>
                  <a:pt x="8357350" y="1060213"/>
                </a:cubicBezTo>
                <a:cubicBezTo>
                  <a:pt x="8349366" y="1063843"/>
                  <a:pt x="8342208" y="1063367"/>
                  <a:pt x="8335565" y="1061151"/>
                </a:cubicBezTo>
                <a:lnTo>
                  <a:pt x="8325267" y="1055919"/>
                </a:lnTo>
                <a:lnTo>
                  <a:pt x="8293586" y="1076144"/>
                </a:lnTo>
                <a:cubicBezTo>
                  <a:pt x="8277595" y="1084193"/>
                  <a:pt x="8260401" y="1090863"/>
                  <a:pt x="8242405" y="1095960"/>
                </a:cubicBezTo>
                <a:cubicBezTo>
                  <a:pt x="8226373" y="1101227"/>
                  <a:pt x="8224213" y="1102052"/>
                  <a:pt x="8197391" y="1107746"/>
                </a:cubicBezTo>
                <a:cubicBezTo>
                  <a:pt x="8090266" y="1152133"/>
                  <a:pt x="8141491" y="1082372"/>
                  <a:pt x="8081474" y="1130125"/>
                </a:cubicBezTo>
                <a:cubicBezTo>
                  <a:pt x="8070634" y="1134173"/>
                  <a:pt x="8061619" y="1132810"/>
                  <a:pt x="8053585" y="1129169"/>
                </a:cubicBezTo>
                <a:lnTo>
                  <a:pt x="8038422" y="1119092"/>
                </a:lnTo>
                <a:lnTo>
                  <a:pt x="8029450" y="1125592"/>
                </a:lnTo>
                <a:cubicBezTo>
                  <a:pt x="7992226" y="1133484"/>
                  <a:pt x="7978616" y="1122765"/>
                  <a:pt x="7959552" y="1140188"/>
                </a:cubicBezTo>
                <a:cubicBezTo>
                  <a:pt x="7922008" y="1119572"/>
                  <a:pt x="7937737" y="1141786"/>
                  <a:pt x="7914188" y="1150862"/>
                </a:cubicBezTo>
                <a:cubicBezTo>
                  <a:pt x="7896037" y="1160155"/>
                  <a:pt x="7933463" y="1163411"/>
                  <a:pt x="7914918" y="1168758"/>
                </a:cubicBezTo>
                <a:cubicBezTo>
                  <a:pt x="7893102" y="1165887"/>
                  <a:pt x="7898453" y="1187420"/>
                  <a:pt x="7875510" y="1183153"/>
                </a:cubicBezTo>
                <a:cubicBezTo>
                  <a:pt x="7877354" y="1165743"/>
                  <a:pt x="7834286" y="1194789"/>
                  <a:pt x="7829932" y="1180782"/>
                </a:cubicBezTo>
                <a:cubicBezTo>
                  <a:pt x="7816047" y="1204874"/>
                  <a:pt x="7801901" y="1181513"/>
                  <a:pt x="7779182" y="1192665"/>
                </a:cubicBezTo>
                <a:cubicBezTo>
                  <a:pt x="7769446" y="1202686"/>
                  <a:pt x="7761564" y="1205661"/>
                  <a:pt x="7748774" y="1199586"/>
                </a:cubicBezTo>
                <a:cubicBezTo>
                  <a:pt x="7704339" y="1247771"/>
                  <a:pt x="7717626" y="1207638"/>
                  <a:pt x="7671846" y="1231966"/>
                </a:cubicBezTo>
                <a:cubicBezTo>
                  <a:pt x="7632956" y="1255682"/>
                  <a:pt x="7587383" y="1275180"/>
                  <a:pt x="7554146" y="1319748"/>
                </a:cubicBezTo>
                <a:cubicBezTo>
                  <a:pt x="7548775" y="1331557"/>
                  <a:pt x="7531272" y="1339155"/>
                  <a:pt x="7515052" y="1336718"/>
                </a:cubicBezTo>
                <a:cubicBezTo>
                  <a:pt x="7512260" y="1336298"/>
                  <a:pt x="7509613" y="1335590"/>
                  <a:pt x="7507193" y="1334617"/>
                </a:cubicBezTo>
                <a:cubicBezTo>
                  <a:pt x="7488273" y="1365207"/>
                  <a:pt x="7468925" y="1356298"/>
                  <a:pt x="7461694" y="1375866"/>
                </a:cubicBezTo>
                <a:cubicBezTo>
                  <a:pt x="7422434" y="1391917"/>
                  <a:pt x="7384603" y="1382819"/>
                  <a:pt x="7377571" y="1400128"/>
                </a:cubicBezTo>
                <a:cubicBezTo>
                  <a:pt x="7356236" y="1403926"/>
                  <a:pt x="7322509" y="1393138"/>
                  <a:pt x="7311261" y="1412652"/>
                </a:cubicBezTo>
                <a:cubicBezTo>
                  <a:pt x="7305349" y="1400071"/>
                  <a:pt x="7289966" y="1428039"/>
                  <a:pt x="7275307" y="1422171"/>
                </a:cubicBezTo>
                <a:cubicBezTo>
                  <a:pt x="7264529" y="1416601"/>
                  <a:pt x="7257348" y="1423786"/>
                  <a:pt x="7247783" y="1426330"/>
                </a:cubicBezTo>
                <a:cubicBezTo>
                  <a:pt x="7233839" y="1423056"/>
                  <a:pt x="7194363" y="1442037"/>
                  <a:pt x="7185047" y="1451812"/>
                </a:cubicBezTo>
                <a:cubicBezTo>
                  <a:pt x="7164447" y="1483396"/>
                  <a:pt x="7101577" y="1475742"/>
                  <a:pt x="7084117" y="1500281"/>
                </a:cubicBezTo>
                <a:cubicBezTo>
                  <a:pt x="7076899" y="1504821"/>
                  <a:pt x="7069494" y="1507565"/>
                  <a:pt x="7062011" y="1509183"/>
                </a:cubicBezTo>
                <a:lnTo>
                  <a:pt x="7040555" y="1511207"/>
                </a:lnTo>
                <a:lnTo>
                  <a:pt x="7033438" y="1506772"/>
                </a:lnTo>
                <a:lnTo>
                  <a:pt x="7020886" y="1510764"/>
                </a:lnTo>
                <a:lnTo>
                  <a:pt x="7017033" y="1510650"/>
                </a:lnTo>
                <a:lnTo>
                  <a:pt x="6995460" y="1511173"/>
                </a:lnTo>
                <a:cubicBezTo>
                  <a:pt x="7010208" y="1537643"/>
                  <a:pt x="6938512" y="1522467"/>
                  <a:pt x="6962144" y="1541508"/>
                </a:cubicBezTo>
                <a:cubicBezTo>
                  <a:pt x="6926351" y="1550586"/>
                  <a:pt x="6958236" y="1566326"/>
                  <a:pt x="6910674" y="1554793"/>
                </a:cubicBezTo>
                <a:cubicBezTo>
                  <a:pt x="6859225" y="1589274"/>
                  <a:pt x="6769015" y="1598548"/>
                  <a:pt x="6732152" y="1642538"/>
                </a:cubicBezTo>
                <a:cubicBezTo>
                  <a:pt x="6734901" y="1628031"/>
                  <a:pt x="6709146" y="1622413"/>
                  <a:pt x="6694106" y="1632377"/>
                </a:cubicBezTo>
                <a:cubicBezTo>
                  <a:pt x="6702628" y="1575914"/>
                  <a:pt x="6638899" y="1692862"/>
                  <a:pt x="6617223" y="1659889"/>
                </a:cubicBezTo>
                <a:cubicBezTo>
                  <a:pt x="6623246" y="1693349"/>
                  <a:pt x="6561228" y="1764690"/>
                  <a:pt x="6521138" y="1744340"/>
                </a:cubicBezTo>
                <a:cubicBezTo>
                  <a:pt x="6469831" y="1761656"/>
                  <a:pt x="6438109" y="1796731"/>
                  <a:pt x="6380677" y="1796883"/>
                </a:cubicBezTo>
                <a:cubicBezTo>
                  <a:pt x="6379865" y="1801686"/>
                  <a:pt x="6377810" y="1805986"/>
                  <a:pt x="6374897" y="1809910"/>
                </a:cubicBezTo>
                <a:lnTo>
                  <a:pt x="6364545" y="1820090"/>
                </a:lnTo>
                <a:lnTo>
                  <a:pt x="6362126" y="1819991"/>
                </a:lnTo>
                <a:cubicBezTo>
                  <a:pt x="6353055" y="1821720"/>
                  <a:pt x="6348796" y="1824537"/>
                  <a:pt x="6346673" y="1827824"/>
                </a:cubicBezTo>
                <a:lnTo>
                  <a:pt x="6345588" y="1832232"/>
                </a:lnTo>
                <a:lnTo>
                  <a:pt x="6335708" y="1838451"/>
                </a:lnTo>
                <a:lnTo>
                  <a:pt x="6318182" y="1852975"/>
                </a:lnTo>
                <a:lnTo>
                  <a:pt x="6313084" y="1853561"/>
                </a:lnTo>
                <a:lnTo>
                  <a:pt x="6283816" y="1872148"/>
                </a:lnTo>
                <a:lnTo>
                  <a:pt x="6282550" y="1871392"/>
                </a:lnTo>
                <a:cubicBezTo>
                  <a:pt x="6279041" y="1870121"/>
                  <a:pt x="6275192" y="1869982"/>
                  <a:pt x="6270527" y="1872208"/>
                </a:cubicBezTo>
                <a:cubicBezTo>
                  <a:pt x="6265029" y="1853962"/>
                  <a:pt x="6262790" y="1867903"/>
                  <a:pt x="6249518" y="1876079"/>
                </a:cubicBezTo>
                <a:cubicBezTo>
                  <a:pt x="6238019" y="1849564"/>
                  <a:pt x="6207959" y="1881750"/>
                  <a:pt x="6190386" y="1872478"/>
                </a:cubicBezTo>
                <a:cubicBezTo>
                  <a:pt x="6180893" y="1879083"/>
                  <a:pt x="6170646" y="1885584"/>
                  <a:pt x="6159777" y="1891745"/>
                </a:cubicBezTo>
                <a:lnTo>
                  <a:pt x="6153131" y="1895079"/>
                </a:lnTo>
                <a:lnTo>
                  <a:pt x="6152798" y="1894920"/>
                </a:lnTo>
                <a:cubicBezTo>
                  <a:pt x="6150925" y="1895166"/>
                  <a:pt x="6148578" y="1896082"/>
                  <a:pt x="6145388" y="1897990"/>
                </a:cubicBezTo>
                <a:lnTo>
                  <a:pt x="6141014" y="1901155"/>
                </a:lnTo>
                <a:lnTo>
                  <a:pt x="6128122" y="1907623"/>
                </a:lnTo>
                <a:lnTo>
                  <a:pt x="6122351" y="1908359"/>
                </a:lnTo>
                <a:cubicBezTo>
                  <a:pt x="6099508" y="1905910"/>
                  <a:pt x="6088334" y="1869006"/>
                  <a:pt x="6064750" y="1896394"/>
                </a:cubicBezTo>
                <a:cubicBezTo>
                  <a:pt x="6025977" y="1903785"/>
                  <a:pt x="5997095" y="1889190"/>
                  <a:pt x="5964230" y="1910038"/>
                </a:cubicBezTo>
                <a:cubicBezTo>
                  <a:pt x="5927910" y="1916874"/>
                  <a:pt x="5894873" y="1914928"/>
                  <a:pt x="5865399" y="1926966"/>
                </a:cubicBezTo>
                <a:cubicBezTo>
                  <a:pt x="5851644" y="1923038"/>
                  <a:pt x="5839380" y="1922808"/>
                  <a:pt x="5829951" y="1934755"/>
                </a:cubicBezTo>
                <a:cubicBezTo>
                  <a:pt x="5795498" y="1938369"/>
                  <a:pt x="5784532" y="1926246"/>
                  <a:pt x="5765285" y="1941322"/>
                </a:cubicBezTo>
                <a:cubicBezTo>
                  <a:pt x="5741789" y="1922874"/>
                  <a:pt x="5742385" y="1931607"/>
                  <a:pt x="5734750" y="1939793"/>
                </a:cubicBezTo>
                <a:lnTo>
                  <a:pt x="5733569" y="1940505"/>
                </a:lnTo>
                <a:lnTo>
                  <a:pt x="5730329" y="1937845"/>
                </a:lnTo>
                <a:lnTo>
                  <a:pt x="5724661" y="1937455"/>
                </a:lnTo>
                <a:lnTo>
                  <a:pt x="5710186" y="1941370"/>
                </a:lnTo>
                <a:lnTo>
                  <a:pt x="5704910" y="1943663"/>
                </a:lnTo>
                <a:cubicBezTo>
                  <a:pt x="5701213" y="1944937"/>
                  <a:pt x="5698678" y="1945391"/>
                  <a:pt x="5696836" y="1945271"/>
                </a:cubicBezTo>
                <a:lnTo>
                  <a:pt x="5696583" y="1945050"/>
                </a:lnTo>
                <a:lnTo>
                  <a:pt x="5689123" y="1947067"/>
                </a:lnTo>
                <a:cubicBezTo>
                  <a:pt x="5676655" y="1951072"/>
                  <a:pt x="5664639" y="1955533"/>
                  <a:pt x="5653291" y="1960245"/>
                </a:cubicBezTo>
                <a:cubicBezTo>
                  <a:pt x="5640346" y="1947636"/>
                  <a:pt x="5600180" y="1973739"/>
                  <a:pt x="5599385" y="1945198"/>
                </a:cubicBezTo>
                <a:cubicBezTo>
                  <a:pt x="5583913" y="1950736"/>
                  <a:pt x="5576590" y="1964134"/>
                  <a:pt x="5578300" y="1944963"/>
                </a:cubicBezTo>
                <a:cubicBezTo>
                  <a:pt x="5573104" y="1946266"/>
                  <a:pt x="5569560" y="1945382"/>
                  <a:pt x="5566758" y="1943441"/>
                </a:cubicBezTo>
                <a:lnTo>
                  <a:pt x="5565857" y="1942445"/>
                </a:lnTo>
                <a:lnTo>
                  <a:pt x="5531534" y="1955208"/>
                </a:lnTo>
                <a:lnTo>
                  <a:pt x="5526552" y="1954799"/>
                </a:lnTo>
                <a:lnTo>
                  <a:pt x="5504723" y="1965811"/>
                </a:lnTo>
                <a:lnTo>
                  <a:pt x="5493156" y="1970063"/>
                </a:lnTo>
                <a:lnTo>
                  <a:pt x="5490486" y="1974227"/>
                </a:lnTo>
                <a:cubicBezTo>
                  <a:pt x="5487271" y="1977077"/>
                  <a:pt x="5482233" y="1979045"/>
                  <a:pt x="5473107" y="1979001"/>
                </a:cubicBezTo>
                <a:lnTo>
                  <a:pt x="5470885" y="1978432"/>
                </a:lnTo>
                <a:lnTo>
                  <a:pt x="5457393" y="1986525"/>
                </a:lnTo>
                <a:cubicBezTo>
                  <a:pt x="5453194" y="1989853"/>
                  <a:pt x="5449663" y="1993721"/>
                  <a:pt x="5447102" y="1998329"/>
                </a:cubicBezTo>
                <a:cubicBezTo>
                  <a:pt x="5386283" y="2017364"/>
                  <a:pt x="5223545" y="2015483"/>
                  <a:pt x="5159151" y="2029640"/>
                </a:cubicBezTo>
                <a:cubicBezTo>
                  <a:pt x="5141359" y="2036610"/>
                  <a:pt x="5090827" y="2076822"/>
                  <a:pt x="5098838" y="2062961"/>
                </a:cubicBezTo>
                <a:cubicBezTo>
                  <a:pt x="5047883" y="2099457"/>
                  <a:pt x="4922007" y="2111466"/>
                  <a:pt x="4860988" y="2135698"/>
                </a:cubicBezTo>
                <a:cubicBezTo>
                  <a:pt x="4805413" y="2152292"/>
                  <a:pt x="4784714" y="2158665"/>
                  <a:pt x="4765388" y="2162525"/>
                </a:cubicBezTo>
                <a:cubicBezTo>
                  <a:pt x="4758560" y="2161978"/>
                  <a:pt x="4751823" y="2160531"/>
                  <a:pt x="4745033" y="2158859"/>
                </a:cubicBezTo>
                <a:lnTo>
                  <a:pt x="4741475" y="2157998"/>
                </a:lnTo>
                <a:lnTo>
                  <a:pt x="4728247" y="2159526"/>
                </a:lnTo>
                <a:lnTo>
                  <a:pt x="4723263" y="2153742"/>
                </a:lnTo>
                <a:lnTo>
                  <a:pt x="4593061" y="2171597"/>
                </a:lnTo>
                <a:lnTo>
                  <a:pt x="4405765" y="2199902"/>
                </a:lnTo>
                <a:cubicBezTo>
                  <a:pt x="4403942" y="2198353"/>
                  <a:pt x="4402457" y="2196614"/>
                  <a:pt x="4401354" y="2194745"/>
                </a:cubicBezTo>
                <a:lnTo>
                  <a:pt x="4366646" y="2198564"/>
                </a:lnTo>
                <a:lnTo>
                  <a:pt x="4354009" y="2204984"/>
                </a:lnTo>
                <a:lnTo>
                  <a:pt x="4348284" y="2205270"/>
                </a:lnTo>
                <a:lnTo>
                  <a:pt x="4333906" y="2205251"/>
                </a:lnTo>
                <a:cubicBezTo>
                  <a:pt x="4326429" y="2204713"/>
                  <a:pt x="4318024" y="2203940"/>
                  <a:pt x="4308819" y="2203822"/>
                </a:cubicBezTo>
                <a:lnTo>
                  <a:pt x="4301210" y="2204456"/>
                </a:lnTo>
                <a:lnTo>
                  <a:pt x="4283095" y="2198177"/>
                </a:lnTo>
                <a:cubicBezTo>
                  <a:pt x="4269863" y="2193337"/>
                  <a:pt x="4259612" y="2190345"/>
                  <a:pt x="4250119" y="2196342"/>
                </a:cubicBezTo>
                <a:cubicBezTo>
                  <a:pt x="4230702" y="2190559"/>
                  <a:pt x="4213171" y="2166890"/>
                  <a:pt x="4189203" y="2178994"/>
                </a:cubicBezTo>
                <a:cubicBezTo>
                  <a:pt x="4194512" y="2165594"/>
                  <a:pt x="4160734" y="2183257"/>
                  <a:pt x="4154035" y="2171950"/>
                </a:cubicBezTo>
                <a:cubicBezTo>
                  <a:pt x="4150098" y="2162547"/>
                  <a:pt x="4138934" y="2165714"/>
                  <a:pt x="4129569" y="2163850"/>
                </a:cubicBezTo>
                <a:cubicBezTo>
                  <a:pt x="4121391" y="2155090"/>
                  <a:pt x="4076089" y="2154737"/>
                  <a:pt x="4061250" y="2159236"/>
                </a:cubicBezTo>
                <a:cubicBezTo>
                  <a:pt x="4020618" y="2177811"/>
                  <a:pt x="3978175" y="2144465"/>
                  <a:pt x="3945480" y="2158279"/>
                </a:cubicBezTo>
                <a:cubicBezTo>
                  <a:pt x="3936362" y="2159139"/>
                  <a:pt x="3928502" y="2158369"/>
                  <a:pt x="3921468" y="2156588"/>
                </a:cubicBezTo>
                <a:lnTo>
                  <a:pt x="3903348" y="2149220"/>
                </a:lnTo>
                <a:lnTo>
                  <a:pt x="3901342" y="2142355"/>
                </a:lnTo>
                <a:lnTo>
                  <a:pt x="3888539" y="2140476"/>
                </a:lnTo>
                <a:lnTo>
                  <a:pt x="3885662" y="2138740"/>
                </a:lnTo>
                <a:cubicBezTo>
                  <a:pt x="3880178" y="2135398"/>
                  <a:pt x="3874645" y="2132286"/>
                  <a:pt x="3868627" y="2130023"/>
                </a:cubicBezTo>
                <a:cubicBezTo>
                  <a:pt x="3859240" y="2159198"/>
                  <a:pt x="3815892" y="2115590"/>
                  <a:pt x="3819177" y="2142111"/>
                </a:cubicBezTo>
                <a:cubicBezTo>
                  <a:pt x="3784478" y="2134756"/>
                  <a:pt x="3796708" y="2161930"/>
                  <a:pt x="3769100" y="2131731"/>
                </a:cubicBezTo>
                <a:cubicBezTo>
                  <a:pt x="3702423" y="2139704"/>
                  <a:pt x="3625642" y="2109386"/>
                  <a:pt x="3562752" y="2131785"/>
                </a:cubicBezTo>
                <a:cubicBezTo>
                  <a:pt x="3576244" y="2120400"/>
                  <a:pt x="3560801" y="2104591"/>
                  <a:pt x="3541402" y="2106821"/>
                </a:cubicBezTo>
                <a:cubicBezTo>
                  <a:pt x="3592232" y="2061584"/>
                  <a:pt x="3356194" y="2115384"/>
                  <a:pt x="3365341" y="2077638"/>
                </a:cubicBezTo>
                <a:cubicBezTo>
                  <a:pt x="3303594" y="2079161"/>
                  <a:pt x="3221644" y="2111487"/>
                  <a:pt x="3170922" y="2115957"/>
                </a:cubicBezTo>
                <a:cubicBezTo>
                  <a:pt x="3166532" y="2119769"/>
                  <a:pt x="3161579" y="2122617"/>
                  <a:pt x="3156256" y="2124773"/>
                </a:cubicBezTo>
                <a:lnTo>
                  <a:pt x="3140298" y="2129182"/>
                </a:lnTo>
                <a:lnTo>
                  <a:pt x="3138514" y="2128069"/>
                </a:lnTo>
                <a:cubicBezTo>
                  <a:pt x="3130169" y="2125710"/>
                  <a:pt x="3124679" y="2126336"/>
                  <a:pt x="3120467" y="2128281"/>
                </a:cubicBezTo>
                <a:lnTo>
                  <a:pt x="3116175" y="2131633"/>
                </a:lnTo>
                <a:lnTo>
                  <a:pt x="3103685" y="2132814"/>
                </a:lnTo>
                <a:lnTo>
                  <a:pt x="3078794" y="2137935"/>
                </a:lnTo>
                <a:lnTo>
                  <a:pt x="3074407" y="2136274"/>
                </a:lnTo>
                <a:lnTo>
                  <a:pt x="3037285" y="2139919"/>
                </a:lnTo>
                <a:lnTo>
                  <a:pt x="3036901" y="2138726"/>
                </a:lnTo>
                <a:cubicBezTo>
                  <a:pt x="3035193" y="2136135"/>
                  <a:pt x="3032337" y="2134379"/>
                  <a:pt x="3026996" y="2134322"/>
                </a:cubicBezTo>
                <a:cubicBezTo>
                  <a:pt x="3037063" y="2116196"/>
                  <a:pt x="3024412" y="2127308"/>
                  <a:pt x="3007772" y="2128742"/>
                </a:cubicBezTo>
                <a:cubicBezTo>
                  <a:pt x="3019697" y="2100910"/>
                  <a:pt x="2971305" y="2115987"/>
                  <a:pt x="2965030" y="2100494"/>
                </a:cubicBezTo>
                <a:cubicBezTo>
                  <a:pt x="2952539" y="2102174"/>
                  <a:pt x="2939545" y="2103445"/>
                  <a:pt x="2926342" y="2104155"/>
                </a:cubicBezTo>
                <a:lnTo>
                  <a:pt x="2918608" y="2104215"/>
                </a:lnTo>
                <a:cubicBezTo>
                  <a:pt x="2918564" y="2104122"/>
                  <a:pt x="2918519" y="2104030"/>
                  <a:pt x="2918475" y="2103937"/>
                </a:cubicBezTo>
                <a:cubicBezTo>
                  <a:pt x="2916840" y="2103354"/>
                  <a:pt x="2914314" y="2103149"/>
                  <a:pt x="2910360" y="2103444"/>
                </a:cubicBezTo>
                <a:lnTo>
                  <a:pt x="2904507" y="2104326"/>
                </a:lnTo>
                <a:lnTo>
                  <a:pt x="2889503" y="2104443"/>
                </a:lnTo>
                <a:lnTo>
                  <a:pt x="2884480" y="2102626"/>
                </a:lnTo>
                <a:lnTo>
                  <a:pt x="2882689" y="2099228"/>
                </a:lnTo>
                <a:lnTo>
                  <a:pt x="2881291" y="2099618"/>
                </a:lnTo>
                <a:cubicBezTo>
                  <a:pt x="2870663" y="2105606"/>
                  <a:pt x="2867338" y="2114210"/>
                  <a:pt x="2853979" y="2090388"/>
                </a:cubicBezTo>
                <a:cubicBezTo>
                  <a:pt x="2829652" y="2100099"/>
                  <a:pt x="2824975" y="2085577"/>
                  <a:pt x="2791790" y="2080332"/>
                </a:cubicBezTo>
                <a:cubicBezTo>
                  <a:pt x="2777850" y="2089504"/>
                  <a:pt x="2766709" y="2086170"/>
                  <a:pt x="2755844" y="2078874"/>
                </a:cubicBezTo>
                <a:cubicBezTo>
                  <a:pt x="2723488" y="2083049"/>
                  <a:pt x="2694065" y="2072780"/>
                  <a:pt x="2657742" y="2070179"/>
                </a:cubicBezTo>
                <a:cubicBezTo>
                  <a:pt x="2618372" y="2082020"/>
                  <a:pt x="2598368" y="2060559"/>
                  <a:pt x="2559549" y="2057873"/>
                </a:cubicBezTo>
                <a:cubicBezTo>
                  <a:pt x="2525789" y="2078403"/>
                  <a:pt x="2531908" y="2039838"/>
                  <a:pt x="2512054" y="2031671"/>
                </a:cubicBezTo>
                <a:lnTo>
                  <a:pt x="2506437" y="2030918"/>
                </a:lnTo>
                <a:lnTo>
                  <a:pt x="2491752" y="2033906"/>
                </a:lnTo>
                <a:lnTo>
                  <a:pt x="2486338" y="2035862"/>
                </a:lnTo>
                <a:cubicBezTo>
                  <a:pt x="2482568" y="2036899"/>
                  <a:pt x="2480011" y="2037191"/>
                  <a:pt x="2478186" y="2036953"/>
                </a:cubicBezTo>
                <a:lnTo>
                  <a:pt x="2477950" y="2036715"/>
                </a:lnTo>
                <a:lnTo>
                  <a:pt x="2470381" y="2038256"/>
                </a:lnTo>
                <a:cubicBezTo>
                  <a:pt x="2457686" y="2041461"/>
                  <a:pt x="2445410" y="2045155"/>
                  <a:pt x="2433781" y="2049140"/>
                </a:cubicBezTo>
                <a:cubicBezTo>
                  <a:pt x="2421781" y="2035703"/>
                  <a:pt x="2379959" y="2059234"/>
                  <a:pt x="2381172" y="2030645"/>
                </a:cubicBezTo>
                <a:cubicBezTo>
                  <a:pt x="2365380" y="2035192"/>
                  <a:pt x="2357148" y="2048120"/>
                  <a:pt x="2360198" y="2029059"/>
                </a:cubicBezTo>
                <a:cubicBezTo>
                  <a:pt x="2354933" y="2030031"/>
                  <a:pt x="2351467" y="2028919"/>
                  <a:pt x="2348815" y="2026798"/>
                </a:cubicBezTo>
                <a:lnTo>
                  <a:pt x="2347988" y="2025745"/>
                </a:lnTo>
                <a:lnTo>
                  <a:pt x="2312920" y="2036311"/>
                </a:lnTo>
                <a:lnTo>
                  <a:pt x="2307986" y="2035583"/>
                </a:lnTo>
                <a:lnTo>
                  <a:pt x="2285481" y="2045197"/>
                </a:lnTo>
                <a:lnTo>
                  <a:pt x="2273666" y="2048710"/>
                </a:lnTo>
                <a:lnTo>
                  <a:pt x="2270719" y="2052702"/>
                </a:lnTo>
                <a:cubicBezTo>
                  <a:pt x="2267315" y="2055347"/>
                  <a:pt x="2262161" y="2056992"/>
                  <a:pt x="2253080" y="2056363"/>
                </a:cubicBezTo>
                <a:lnTo>
                  <a:pt x="2250906" y="2055654"/>
                </a:lnTo>
                <a:lnTo>
                  <a:pt x="2236905" y="2062882"/>
                </a:lnTo>
                <a:cubicBezTo>
                  <a:pt x="2232493" y="2065942"/>
                  <a:pt x="2228705" y="2069583"/>
                  <a:pt x="2225830" y="2074027"/>
                </a:cubicBezTo>
                <a:cubicBezTo>
                  <a:pt x="2173117" y="2059597"/>
                  <a:pt x="2128486" y="2085502"/>
                  <a:pt x="2073776" y="2089244"/>
                </a:cubicBezTo>
                <a:cubicBezTo>
                  <a:pt x="2046050" y="2059365"/>
                  <a:pt x="1957570" y="2112693"/>
                  <a:pt x="1948256" y="2146616"/>
                </a:cubicBezTo>
                <a:cubicBezTo>
                  <a:pt x="1943005" y="2109192"/>
                  <a:pt x="1832736" y="2206239"/>
                  <a:pt x="1865582" y="2153738"/>
                </a:cubicBezTo>
                <a:cubicBezTo>
                  <a:pt x="1847376" y="2159567"/>
                  <a:pt x="1826258" y="2147592"/>
                  <a:pt x="1835210" y="2134244"/>
                </a:cubicBezTo>
                <a:cubicBezTo>
                  <a:pt x="1781916" y="2167476"/>
                  <a:pt x="1695112" y="2153556"/>
                  <a:pt x="1632661" y="2173882"/>
                </a:cubicBezTo>
                <a:cubicBezTo>
                  <a:pt x="1594177" y="2150642"/>
                  <a:pt x="1616426" y="2173975"/>
                  <a:pt x="1579590" y="2173680"/>
                </a:cubicBezTo>
                <a:cubicBezTo>
                  <a:pt x="1592812" y="2198112"/>
                  <a:pt x="1533818" y="2165220"/>
                  <a:pt x="1535601" y="2194590"/>
                </a:cubicBezTo>
                <a:cubicBezTo>
                  <a:pt x="1528840" y="2193608"/>
                  <a:pt x="1522236" y="2191728"/>
                  <a:pt x="1515594" y="2189622"/>
                </a:cubicBezTo>
                <a:lnTo>
                  <a:pt x="1512113" y="2188534"/>
                </a:lnTo>
                <a:lnTo>
                  <a:pt x="1498838" y="2189213"/>
                </a:lnTo>
                <a:lnTo>
                  <a:pt x="1494279" y="2183112"/>
                </a:lnTo>
                <a:lnTo>
                  <a:pt x="1473714" y="2179625"/>
                </a:lnTo>
                <a:cubicBezTo>
                  <a:pt x="1466138" y="2179292"/>
                  <a:pt x="1458132" y="2180071"/>
                  <a:pt x="1449503" y="2182633"/>
                </a:cubicBezTo>
                <a:lnTo>
                  <a:pt x="1266687" y="2212688"/>
                </a:lnTo>
                <a:cubicBezTo>
                  <a:pt x="1256792" y="2212722"/>
                  <a:pt x="1247024" y="2217857"/>
                  <a:pt x="1239614" y="2209727"/>
                </a:cubicBezTo>
                <a:cubicBezTo>
                  <a:pt x="1228778" y="2200326"/>
                  <a:pt x="1202276" y="2223497"/>
                  <a:pt x="1202436" y="2209817"/>
                </a:cubicBezTo>
                <a:cubicBezTo>
                  <a:pt x="1183471" y="2225854"/>
                  <a:pt x="1157340" y="2206849"/>
                  <a:pt x="1136097" y="2205112"/>
                </a:cubicBezTo>
                <a:cubicBezTo>
                  <a:pt x="1100396" y="2209415"/>
                  <a:pt x="1013922" y="2231219"/>
                  <a:pt x="988232" y="2235635"/>
                </a:cubicBezTo>
                <a:cubicBezTo>
                  <a:pt x="986445" y="2234079"/>
                  <a:pt x="984332" y="2232722"/>
                  <a:pt x="981959" y="2231607"/>
                </a:cubicBezTo>
                <a:cubicBezTo>
                  <a:pt x="968170" y="2225130"/>
                  <a:pt x="948759" y="2228043"/>
                  <a:pt x="938600" y="2238113"/>
                </a:cubicBezTo>
                <a:cubicBezTo>
                  <a:pt x="888371" y="2272824"/>
                  <a:pt x="837950" y="2280135"/>
                  <a:pt x="791788" y="2293224"/>
                </a:cubicBezTo>
                <a:cubicBezTo>
                  <a:pt x="739035" y="2305159"/>
                  <a:pt x="769009" y="2269676"/>
                  <a:pt x="706914" y="2305046"/>
                </a:cubicBezTo>
                <a:cubicBezTo>
                  <a:pt x="697882" y="2295919"/>
                  <a:pt x="689339" y="2296797"/>
                  <a:pt x="675971" y="2304030"/>
                </a:cubicBezTo>
                <a:cubicBezTo>
                  <a:pt x="650201" y="2309060"/>
                  <a:pt x="647591" y="2282853"/>
                  <a:pt x="624180" y="2302650"/>
                </a:cubicBezTo>
                <a:cubicBezTo>
                  <a:pt x="626400" y="2287987"/>
                  <a:pt x="574045" y="2305175"/>
                  <a:pt x="583453" y="2288788"/>
                </a:cubicBezTo>
                <a:cubicBezTo>
                  <a:pt x="564313" y="2278832"/>
                  <a:pt x="559671" y="2301039"/>
                  <a:pt x="540946" y="2292721"/>
                </a:cubicBezTo>
                <a:cubicBezTo>
                  <a:pt x="521576" y="2293191"/>
                  <a:pt x="554439" y="2305843"/>
                  <a:pt x="533680" y="2310233"/>
                </a:cubicBezTo>
                <a:cubicBezTo>
                  <a:pt x="508069" y="2313043"/>
                  <a:pt x="512638" y="2338541"/>
                  <a:pt x="487366" y="2309053"/>
                </a:cubicBezTo>
                <a:cubicBezTo>
                  <a:pt x="462164" y="2321083"/>
                  <a:pt x="454441" y="2307251"/>
                  <a:pt x="416820" y="2305443"/>
                </a:cubicBezTo>
                <a:cubicBezTo>
                  <a:pt x="403012" y="2315890"/>
                  <a:pt x="390105" y="2313733"/>
                  <a:pt x="376805" y="2307647"/>
                </a:cubicBezTo>
                <a:cubicBezTo>
                  <a:pt x="341751" y="2315035"/>
                  <a:pt x="307408" y="2307897"/>
                  <a:pt x="266777" y="2309012"/>
                </a:cubicBezTo>
                <a:cubicBezTo>
                  <a:pt x="225310" y="2324664"/>
                  <a:pt x="199419" y="2305548"/>
                  <a:pt x="156013" y="2306832"/>
                </a:cubicBezTo>
                <a:cubicBezTo>
                  <a:pt x="117457" y="2333851"/>
                  <a:pt x="122965" y="2279562"/>
                  <a:pt x="87258" y="2285511"/>
                </a:cubicBezTo>
                <a:cubicBezTo>
                  <a:pt x="38977" y="2309189"/>
                  <a:pt x="74043" y="2277969"/>
                  <a:pt x="23798" y="2281822"/>
                </a:cubicBezTo>
                <a:lnTo>
                  <a:pt x="0" y="2285369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9387FF-54C0-C377-AFA0-F2E1B5482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973" y="393380"/>
            <a:ext cx="7655427" cy="739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b="1" dirty="0" err="1"/>
              <a:t>Всего</a:t>
            </a:r>
            <a:r>
              <a:rPr lang="en-US" sz="2800" b="1" dirty="0"/>
              <a:t> </a:t>
            </a:r>
            <a:r>
              <a:rPr lang="en-US" sz="2800" b="1" dirty="0" err="1"/>
              <a:t>на</a:t>
            </a:r>
            <a:r>
              <a:rPr lang="en-US" sz="2800" b="1" dirty="0"/>
              <a:t> </a:t>
            </a:r>
            <a:r>
              <a:rPr lang="en-US" sz="2800" b="1" dirty="0" err="1"/>
              <a:t>территории</a:t>
            </a:r>
            <a:r>
              <a:rPr lang="en-US" sz="2800" b="1" dirty="0"/>
              <a:t> ПНИ </a:t>
            </a:r>
            <a:r>
              <a:rPr lang="en-US" sz="2800" b="1" dirty="0" err="1"/>
              <a:t>проживает</a:t>
            </a:r>
            <a:r>
              <a:rPr lang="en-US" sz="2800" b="1" dirty="0"/>
              <a:t> 421 </a:t>
            </a:r>
            <a:r>
              <a:rPr lang="en-US" sz="2800" b="1" dirty="0" err="1"/>
              <a:t>человек</a:t>
            </a:r>
            <a:r>
              <a:rPr lang="en-US" sz="2800" b="1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19DF1CD-3621-4C38-45BF-577C43289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5996" y="2656936"/>
            <a:ext cx="6907309" cy="2745655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CFDF195F-784B-4D00-8C92-6FC1B0499E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307088" y="6277971"/>
            <a:ext cx="6884912" cy="580030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9F9082C3-64AB-B48A-6646-394A7052B4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5002427"/>
              </p:ext>
            </p:extLst>
          </p:nvPr>
        </p:nvGraphicFramePr>
        <p:xfrm>
          <a:off x="0" y="2725948"/>
          <a:ext cx="4885996" cy="3019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95301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955A2079-FA98-4876-80F0-72364A7D2E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285668-98B9-55B0-9DBD-BCB8B20E2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 fontScale="90000"/>
          </a:bodyPr>
          <a:lstStyle/>
          <a:p>
            <a:pPr algn="ctr">
              <a:spcAft>
                <a:spcPts val="10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Кол-во проживающих, требующих особого присмотра 16,5% (69 чел.), </a:t>
            </a:r>
            <a:br>
              <a:rPr lang="ru-RU" sz="2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164 лица имеют недееспособность</a:t>
            </a:r>
            <a:br>
              <a:rPr lang="ru-RU" sz="2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ru-RU" sz="2800" b="1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1746C2B4-ADE9-0369-5625-7C9791CDFA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0518482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5063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312</TotalTime>
  <Words>335</Words>
  <Application>Microsoft Office PowerPoint</Application>
  <PresentationFormat>Широкоэкранный</PresentationFormat>
  <Paragraphs>68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SimSun</vt:lpstr>
      <vt:lpstr>Arial</vt:lpstr>
      <vt:lpstr>Calibri</vt:lpstr>
      <vt:lpstr>Calibri Light</vt:lpstr>
      <vt:lpstr>Times New Roman</vt:lpstr>
      <vt:lpstr>Office Theme</vt:lpstr>
      <vt:lpstr>Гатчинский психоневрологический интернат </vt:lpstr>
      <vt:lpstr>Психоневрологический интернат сегодня </vt:lpstr>
      <vt:lpstr>В ЛОГБУ «Гатчинский ПНИ» созданы 5 отделений для проживания получателей социальных услуг: </vt:lpstr>
      <vt:lpstr>Учреждение укомплектовано специалистами по предоставлению социальных услуг: </vt:lpstr>
      <vt:lpstr>ЛОГБУ «Гатчинский ПНИ» предоставляет услуги: </vt:lpstr>
      <vt:lpstr>В ЛОГБУ «Гатчинский ПНИ» предусмотрены помещения для социальных, спортивных, бытовых и культурно-массовых мероприятий: </vt:lpstr>
      <vt:lpstr>Лицензированная деятельность ЛОГБУ «Гатчинский ПНИ» </vt:lpstr>
      <vt:lpstr>Всего на территории ПНИ проживает 421 человек </vt:lpstr>
      <vt:lpstr>  Кол-во проживающих, требующих особого присмотра 16,5% (69 чел.),  164 лица имеют недееспособность </vt:lpstr>
      <vt:lpstr> </vt:lpstr>
      <vt:lpstr> Благодарю за внимание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Гатчинский психоневрологический интернат</dc:title>
  <dc:creator>Влада Ларионова</dc:creator>
  <cp:lastModifiedBy>Black Smoke</cp:lastModifiedBy>
  <cp:revision>10</cp:revision>
  <dcterms:created xsi:type="dcterms:W3CDTF">2023-07-21T12:12:37Z</dcterms:created>
  <dcterms:modified xsi:type="dcterms:W3CDTF">2023-08-03T16:10:08Z</dcterms:modified>
</cp:coreProperties>
</file>